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0" r:id="rId1"/>
    <p:sldMasterId id="2147484020" r:id="rId2"/>
  </p:sldMasterIdLst>
  <p:notesMasterIdLst>
    <p:notesMasterId r:id="rId48"/>
  </p:notesMasterIdLst>
  <p:sldIdLst>
    <p:sldId id="716" r:id="rId3"/>
    <p:sldId id="671" r:id="rId4"/>
    <p:sldId id="720" r:id="rId5"/>
    <p:sldId id="271" r:id="rId6"/>
    <p:sldId id="277" r:id="rId7"/>
    <p:sldId id="280" r:id="rId8"/>
    <p:sldId id="278" r:id="rId9"/>
    <p:sldId id="665" r:id="rId10"/>
    <p:sldId id="666" r:id="rId11"/>
    <p:sldId id="490" r:id="rId12"/>
    <p:sldId id="659" r:id="rId13"/>
    <p:sldId id="690" r:id="rId14"/>
    <p:sldId id="717" r:id="rId15"/>
    <p:sldId id="274" r:id="rId16"/>
    <p:sldId id="560" r:id="rId17"/>
    <p:sldId id="722" r:id="rId18"/>
    <p:sldId id="733" r:id="rId19"/>
    <p:sldId id="662" r:id="rId20"/>
    <p:sldId id="664" r:id="rId21"/>
    <p:sldId id="663" r:id="rId22"/>
    <p:sldId id="661" r:id="rId23"/>
    <p:sldId id="559" r:id="rId24"/>
    <p:sldId id="725" r:id="rId25"/>
    <p:sldId id="668" r:id="rId26"/>
    <p:sldId id="669" r:id="rId27"/>
    <p:sldId id="734" r:id="rId28"/>
    <p:sldId id="735" r:id="rId29"/>
    <p:sldId id="736" r:id="rId30"/>
    <p:sldId id="737" r:id="rId31"/>
    <p:sldId id="738" r:id="rId32"/>
    <p:sldId id="561" r:id="rId33"/>
    <p:sldId id="740" r:id="rId34"/>
    <p:sldId id="739" r:id="rId35"/>
    <p:sldId id="562" r:id="rId36"/>
    <p:sldId id="724" r:id="rId37"/>
    <p:sldId id="566" r:id="rId38"/>
    <p:sldId id="732" r:id="rId39"/>
    <p:sldId id="685" r:id="rId40"/>
    <p:sldId id="368" r:id="rId41"/>
    <p:sldId id="395" r:id="rId42"/>
    <p:sldId id="411" r:id="rId43"/>
    <p:sldId id="429" r:id="rId44"/>
    <p:sldId id="464" r:id="rId45"/>
    <p:sldId id="441" r:id="rId46"/>
    <p:sldId id="44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8C3168-EF07-0841-8C6B-A4471B3EA2EB}">
          <p14:sldIdLst>
            <p14:sldId id="716"/>
            <p14:sldId id="671"/>
            <p14:sldId id="720"/>
            <p14:sldId id="271"/>
            <p14:sldId id="277"/>
            <p14:sldId id="280"/>
            <p14:sldId id="278"/>
            <p14:sldId id="665"/>
            <p14:sldId id="666"/>
          </p14:sldIdLst>
        </p14:section>
        <p14:section name="The Ionosphere and Space Weather" id="{BD6F8BAF-BCF2-6347-96B6-3D132721E41A}">
          <p14:sldIdLst>
            <p14:sldId id="490"/>
            <p14:sldId id="659"/>
            <p14:sldId id="690"/>
          </p14:sldIdLst>
        </p14:section>
        <p14:section name="Ham Radio" id="{FE56ABC8-AEB9-344F-85C2-93FB4A40ED2A}">
          <p14:sldIdLst>
            <p14:sldId id="717"/>
            <p14:sldId id="274"/>
            <p14:sldId id="560"/>
            <p14:sldId id="722"/>
            <p14:sldId id="733"/>
            <p14:sldId id="662"/>
            <p14:sldId id="664"/>
            <p14:sldId id="663"/>
            <p14:sldId id="661"/>
            <p14:sldId id="559"/>
          </p14:sldIdLst>
        </p14:section>
        <p14:section name="KiwiSDR" id="{D89CA06C-669A-234F-A9CC-4307E4345A8B}">
          <p14:sldIdLst>
            <p14:sldId id="725"/>
            <p14:sldId id="668"/>
            <p14:sldId id="669"/>
            <p14:sldId id="734"/>
            <p14:sldId id="735"/>
            <p14:sldId id="736"/>
            <p14:sldId id="737"/>
            <p14:sldId id="738"/>
            <p14:sldId id="561"/>
            <p14:sldId id="740"/>
            <p14:sldId id="739"/>
            <p14:sldId id="562"/>
            <p14:sldId id="724"/>
            <p14:sldId id="566"/>
          </p14:sldIdLst>
        </p14:section>
        <p14:section name="Space Weather" id="{5D4F7A59-34F4-8149-B8CA-145362F40DF1}">
          <p14:sldIdLst>
            <p14:sldId id="732"/>
            <p14:sldId id="685"/>
            <p14:sldId id="368"/>
            <p14:sldId id="395"/>
            <p14:sldId id="411"/>
            <p14:sldId id="429"/>
            <p14:sldId id="464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Nathaniel A. Frissell Ph.D." initials="DNAFP" lastIdx="1" clrIdx="0">
    <p:extLst>
      <p:ext uri="{19B8F6BF-5375-455C-9EA6-DF929625EA0E}">
        <p15:presenceInfo xmlns:p15="http://schemas.microsoft.com/office/powerpoint/2012/main" userId="Dr. Nathaniel A. Frissell Ph.D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512C6D"/>
    <a:srgbClr val="9D9D9D"/>
    <a:srgbClr val="1C3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33939-3640-463A-B464-57A76108207F}" v="6" dt="2022-11-18T15:30:05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89840" autoAdjust="0"/>
  </p:normalViewPr>
  <p:slideViewPr>
    <p:cSldViewPr snapToGrid="0" snapToObjects="1">
      <p:cViewPr varScale="1">
        <p:scale>
          <a:sx n="94" d="100"/>
          <a:sy n="94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Nathaniel A. Frissell Ph.D." userId="6c853a77-d0a5-46f1-aca7-78ce2ad7bd47" providerId="ADAL" clId="{02E33939-3640-463A-B464-57A76108207F}"/>
    <pc:docChg chg="undo custSel addSld delSld modSld modSection">
      <pc:chgData name="Dr. Nathaniel A. Frissell Ph.D." userId="6c853a77-d0a5-46f1-aca7-78ce2ad7bd47" providerId="ADAL" clId="{02E33939-3640-463A-B464-57A76108207F}" dt="2022-11-18T15:30:43.159" v="130" actId="1076"/>
      <pc:docMkLst>
        <pc:docMk/>
      </pc:docMkLst>
      <pc:sldChg chg="del">
        <pc:chgData name="Dr. Nathaniel A. Frissell Ph.D." userId="6c853a77-d0a5-46f1-aca7-78ce2ad7bd47" providerId="ADAL" clId="{02E33939-3640-463A-B464-57A76108207F}" dt="2022-11-18T15:25:43.986" v="1" actId="47"/>
        <pc:sldMkLst>
          <pc:docMk/>
          <pc:sldMk cId="695666825" sldId="275"/>
        </pc:sldMkLst>
      </pc:sldChg>
      <pc:sldChg chg="add del">
        <pc:chgData name="Dr. Nathaniel A. Frissell Ph.D." userId="6c853a77-d0a5-46f1-aca7-78ce2ad7bd47" providerId="ADAL" clId="{02E33939-3640-463A-B464-57A76108207F}" dt="2022-11-18T15:28:48.282" v="89" actId="47"/>
        <pc:sldMkLst>
          <pc:docMk/>
          <pc:sldMk cId="692872076" sldId="339"/>
        </pc:sldMkLst>
      </pc:sldChg>
      <pc:sldChg chg="add">
        <pc:chgData name="Dr. Nathaniel A. Frissell Ph.D." userId="6c853a77-d0a5-46f1-aca7-78ce2ad7bd47" providerId="ADAL" clId="{02E33939-3640-463A-B464-57A76108207F}" dt="2022-11-18T15:27:22.739" v="86"/>
        <pc:sldMkLst>
          <pc:docMk/>
          <pc:sldMk cId="876740973" sldId="368"/>
        </pc:sldMkLst>
      </pc:sldChg>
      <pc:sldChg chg="add">
        <pc:chgData name="Dr. Nathaniel A. Frissell Ph.D." userId="6c853a77-d0a5-46f1-aca7-78ce2ad7bd47" providerId="ADAL" clId="{02E33939-3640-463A-B464-57A76108207F}" dt="2022-11-18T15:27:22.739" v="86"/>
        <pc:sldMkLst>
          <pc:docMk/>
          <pc:sldMk cId="26169403" sldId="395"/>
        </pc:sldMkLst>
      </pc:sldChg>
      <pc:sldChg chg="add del">
        <pc:chgData name="Dr. Nathaniel A. Frissell Ph.D." userId="6c853a77-d0a5-46f1-aca7-78ce2ad7bd47" providerId="ADAL" clId="{02E33939-3640-463A-B464-57A76108207F}" dt="2022-11-18T15:27:37.819" v="88" actId="47"/>
        <pc:sldMkLst>
          <pc:docMk/>
          <pc:sldMk cId="2984257400" sldId="401"/>
        </pc:sldMkLst>
      </pc:sldChg>
      <pc:sldChg chg="add del">
        <pc:chgData name="Dr. Nathaniel A. Frissell Ph.D." userId="6c853a77-d0a5-46f1-aca7-78ce2ad7bd47" providerId="ADAL" clId="{02E33939-3640-463A-B464-57A76108207F}" dt="2022-11-18T15:29:01.933" v="92" actId="47"/>
        <pc:sldMkLst>
          <pc:docMk/>
          <pc:sldMk cId="3540868933" sldId="410"/>
        </pc:sldMkLst>
      </pc:sldChg>
      <pc:sldChg chg="add">
        <pc:chgData name="Dr. Nathaniel A. Frissell Ph.D." userId="6c853a77-d0a5-46f1-aca7-78ce2ad7bd47" providerId="ADAL" clId="{02E33939-3640-463A-B464-57A76108207F}" dt="2022-11-18T15:27:22.739" v="86"/>
        <pc:sldMkLst>
          <pc:docMk/>
          <pc:sldMk cId="2066193786" sldId="411"/>
        </pc:sldMkLst>
      </pc:sldChg>
      <pc:sldChg chg="add">
        <pc:chgData name="Dr. Nathaniel A. Frissell Ph.D." userId="6c853a77-d0a5-46f1-aca7-78ce2ad7bd47" providerId="ADAL" clId="{02E33939-3640-463A-B464-57A76108207F}" dt="2022-11-18T15:29:50.079" v="96"/>
        <pc:sldMkLst>
          <pc:docMk/>
          <pc:sldMk cId="168757393" sldId="429"/>
        </pc:sldMkLst>
      </pc:sldChg>
      <pc:sldChg chg="add">
        <pc:chgData name="Dr. Nathaniel A. Frissell Ph.D." userId="6c853a77-d0a5-46f1-aca7-78ce2ad7bd47" providerId="ADAL" clId="{02E33939-3640-463A-B464-57A76108207F}" dt="2022-11-18T15:30:05.159" v="97"/>
        <pc:sldMkLst>
          <pc:docMk/>
          <pc:sldMk cId="1715036929" sldId="441"/>
        </pc:sldMkLst>
      </pc:sldChg>
      <pc:sldChg chg="modSp add mod">
        <pc:chgData name="Dr. Nathaniel A. Frissell Ph.D." userId="6c853a77-d0a5-46f1-aca7-78ce2ad7bd47" providerId="ADAL" clId="{02E33939-3640-463A-B464-57A76108207F}" dt="2022-11-18T15:30:43.159" v="130" actId="1076"/>
        <pc:sldMkLst>
          <pc:docMk/>
          <pc:sldMk cId="1744773710" sldId="442"/>
        </pc:sldMkLst>
        <pc:spChg chg="mod">
          <ac:chgData name="Dr. Nathaniel A. Frissell Ph.D." userId="6c853a77-d0a5-46f1-aca7-78ce2ad7bd47" providerId="ADAL" clId="{02E33939-3640-463A-B464-57A76108207F}" dt="2022-11-18T15:30:43.159" v="130" actId="1076"/>
          <ac:spMkLst>
            <pc:docMk/>
            <pc:sldMk cId="1744773710" sldId="442"/>
            <ac:spMk id="15" creationId="{231553FA-FD87-4BA2-B844-89910732A964}"/>
          </ac:spMkLst>
        </pc:spChg>
        <pc:grpChg chg="mod">
          <ac:chgData name="Dr. Nathaniel A. Frissell Ph.D." userId="6c853a77-d0a5-46f1-aca7-78ce2ad7bd47" providerId="ADAL" clId="{02E33939-3640-463A-B464-57A76108207F}" dt="2022-11-18T15:30:35.446" v="129" actId="1036"/>
          <ac:grpSpMkLst>
            <pc:docMk/>
            <pc:sldMk cId="1744773710" sldId="442"/>
            <ac:grpSpMk id="14" creationId="{92C921EE-5707-4452-B9AC-699BBA06F51F}"/>
          </ac:grpSpMkLst>
        </pc:grpChg>
      </pc:sldChg>
      <pc:sldChg chg="add">
        <pc:chgData name="Dr. Nathaniel A. Frissell Ph.D." userId="6c853a77-d0a5-46f1-aca7-78ce2ad7bd47" providerId="ADAL" clId="{02E33939-3640-463A-B464-57A76108207F}" dt="2022-11-18T15:29:30.355" v="93"/>
        <pc:sldMkLst>
          <pc:docMk/>
          <pc:sldMk cId="374408087" sldId="464"/>
        </pc:sldMkLst>
      </pc:sldChg>
      <pc:sldChg chg="add del">
        <pc:chgData name="Dr. Nathaniel A. Frissell Ph.D." userId="6c853a77-d0a5-46f1-aca7-78ce2ad7bd47" providerId="ADAL" clId="{02E33939-3640-463A-B464-57A76108207F}" dt="2022-11-18T15:28:50.848" v="91" actId="47"/>
        <pc:sldMkLst>
          <pc:docMk/>
          <pc:sldMk cId="4096255346" sldId="685"/>
        </pc:sldMkLst>
      </pc:sldChg>
      <pc:sldChg chg="add del">
        <pc:chgData name="Dr. Nathaniel A. Frissell Ph.D." userId="6c853a77-d0a5-46f1-aca7-78ce2ad7bd47" providerId="ADAL" clId="{02E33939-3640-463A-B464-57A76108207F}" dt="2022-11-18T15:29:01.933" v="92" actId="47"/>
        <pc:sldMkLst>
          <pc:docMk/>
          <pc:sldMk cId="1540985984" sldId="687"/>
        </pc:sldMkLst>
      </pc:sldChg>
      <pc:sldChg chg="modSp mod">
        <pc:chgData name="Dr. Nathaniel A. Frissell Ph.D." userId="6c853a77-d0a5-46f1-aca7-78ce2ad7bd47" providerId="ADAL" clId="{02E33939-3640-463A-B464-57A76108207F}" dt="2022-11-18T15:16:31.694" v="0" actId="20577"/>
        <pc:sldMkLst>
          <pc:docMk/>
          <pc:sldMk cId="3831671171" sldId="716"/>
        </pc:sldMkLst>
        <pc:spChg chg="mod">
          <ac:chgData name="Dr. Nathaniel A. Frissell Ph.D." userId="6c853a77-d0a5-46f1-aca7-78ce2ad7bd47" providerId="ADAL" clId="{02E33939-3640-463A-B464-57A76108207F}" dt="2022-11-18T15:16:31.694" v="0" actId="20577"/>
          <ac:spMkLst>
            <pc:docMk/>
            <pc:sldMk cId="3831671171" sldId="716"/>
            <ac:spMk id="3" creationId="{52C79DD2-4E03-4E24-8CCF-D96DFCA1754B}"/>
          </ac:spMkLst>
        </pc:spChg>
      </pc:sldChg>
      <pc:sldChg chg="modSp new mod">
        <pc:chgData name="Dr. Nathaniel A. Frissell Ph.D." userId="6c853a77-d0a5-46f1-aca7-78ce2ad7bd47" providerId="ADAL" clId="{02E33939-3640-463A-B464-57A76108207F}" dt="2022-11-18T15:26:52.162" v="84" actId="20577"/>
        <pc:sldMkLst>
          <pc:docMk/>
          <pc:sldMk cId="3135803236" sldId="732"/>
        </pc:sldMkLst>
        <pc:spChg chg="mod">
          <ac:chgData name="Dr. Nathaniel A. Frissell Ph.D." userId="6c853a77-d0a5-46f1-aca7-78ce2ad7bd47" providerId="ADAL" clId="{02E33939-3640-463A-B464-57A76108207F}" dt="2022-11-18T15:26:52.162" v="84" actId="20577"/>
          <ac:spMkLst>
            <pc:docMk/>
            <pc:sldMk cId="3135803236" sldId="732"/>
            <ac:spMk id="2" creationId="{8538B554-5178-CC24-43CB-36223C7B24CD}"/>
          </ac:spMkLst>
        </pc:spChg>
      </pc:sldChg>
      <pc:sldChg chg="modSp new del mod">
        <pc:chgData name="Dr. Nathaniel A. Frissell Ph.D." userId="6c853a77-d0a5-46f1-aca7-78ce2ad7bd47" providerId="ADAL" clId="{02E33939-3640-463A-B464-57A76108207F}" dt="2022-11-18T15:30:07.886" v="98" actId="47"/>
        <pc:sldMkLst>
          <pc:docMk/>
          <pc:sldMk cId="4174486846" sldId="733"/>
        </pc:sldMkLst>
        <pc:spChg chg="mod">
          <ac:chgData name="Dr. Nathaniel A. Frissell Ph.D." userId="6c853a77-d0a5-46f1-aca7-78ce2ad7bd47" providerId="ADAL" clId="{02E33939-3640-463A-B464-57A76108207F}" dt="2022-11-18T15:27:23.093" v="87" actId="27636"/>
          <ac:spMkLst>
            <pc:docMk/>
            <pc:sldMk cId="4174486846" sldId="733"/>
            <ac:spMk id="2" creationId="{1FED7AC5-FCD3-A8F8-A374-0D1B5EC3C58F}"/>
          </ac:spMkLst>
        </pc:spChg>
      </pc:sldChg>
      <pc:sldChg chg="add del">
        <pc:chgData name="Dr. Nathaniel A. Frissell Ph.D." userId="6c853a77-d0a5-46f1-aca7-78ce2ad7bd47" providerId="ADAL" clId="{02E33939-3640-463A-B464-57A76108207F}" dt="2022-11-18T15:29:45.919" v="95"/>
        <pc:sldMkLst>
          <pc:docMk/>
          <pc:sldMk cId="4059176070" sldId="734"/>
        </pc:sldMkLst>
      </pc:sldChg>
    </pc:docChg>
  </pc:docChgLst>
  <pc:docChgLst>
    <pc:chgData name="Dr. Nathaniel A. Frissell Ph.D." userId="6c853a77-d0a5-46f1-aca7-78ce2ad7bd47" providerId="ADAL" clId="{36B033BC-2C05-0C4F-857E-83C940514947}"/>
    <pc:docChg chg="undo custSel addSld delSld modSld sldOrd addSection modSection">
      <pc:chgData name="Dr. Nathaniel A. Frissell Ph.D." userId="6c853a77-d0a5-46f1-aca7-78ce2ad7bd47" providerId="ADAL" clId="{36B033BC-2C05-0C4F-857E-83C940514947}" dt="2021-02-15T16:10:10.277" v="1521" actId="1076"/>
      <pc:docMkLst>
        <pc:docMk/>
      </pc:docMkLst>
      <pc:sldChg chg="ord">
        <pc:chgData name="Dr. Nathaniel A. Frissell Ph.D." userId="6c853a77-d0a5-46f1-aca7-78ce2ad7bd47" providerId="ADAL" clId="{36B033BC-2C05-0C4F-857E-83C940514947}" dt="2021-02-05T15:54:29.604" v="1" actId="20578"/>
        <pc:sldMkLst>
          <pc:docMk/>
          <pc:sldMk cId="692872076" sldId="339"/>
        </pc:sldMkLst>
      </pc:sldChg>
      <pc:sldChg chg="add del ord">
        <pc:chgData name="Dr. Nathaniel A. Frissell Ph.D." userId="6c853a77-d0a5-46f1-aca7-78ce2ad7bd47" providerId="ADAL" clId="{36B033BC-2C05-0C4F-857E-83C940514947}" dt="2021-02-12T15:26:16.772" v="1505" actId="2696"/>
        <pc:sldMkLst>
          <pc:docMk/>
          <pc:sldMk cId="690991343" sldId="340"/>
        </pc:sldMkLst>
      </pc:sldChg>
      <pc:sldChg chg="add">
        <pc:chgData name="Dr. Nathaniel A. Frissell Ph.D." userId="6c853a77-d0a5-46f1-aca7-78ce2ad7bd47" providerId="ADAL" clId="{36B033BC-2C05-0C4F-857E-83C940514947}" dt="2021-02-12T15:26:33.731" v="1506"/>
        <pc:sldMkLst>
          <pc:docMk/>
          <pc:sldMk cId="3551014599" sldId="340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4051998566" sldId="340"/>
        </pc:sldMkLst>
      </pc:sldChg>
      <pc:sldChg chg="add ord">
        <pc:chgData name="Dr. Nathaniel A. Frissell Ph.D." userId="6c853a77-d0a5-46f1-aca7-78ce2ad7bd47" providerId="ADAL" clId="{36B033BC-2C05-0C4F-857E-83C940514947}" dt="2021-02-12T15:27:12.515" v="1509" actId="20578"/>
        <pc:sldMkLst>
          <pc:docMk/>
          <pc:sldMk cId="90745491" sldId="341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2312105502" sldId="341"/>
        </pc:sldMkLst>
      </pc:sldChg>
      <pc:sldChg chg="ord">
        <pc:chgData name="Dr. Nathaniel A. Frissell Ph.D." userId="6c853a77-d0a5-46f1-aca7-78ce2ad7bd47" providerId="ADAL" clId="{36B033BC-2C05-0C4F-857E-83C940514947}" dt="2021-02-12T15:18:11.668" v="1499" actId="20578"/>
        <pc:sldMkLst>
          <pc:docMk/>
          <pc:sldMk cId="511329150" sldId="426"/>
        </pc:sldMkLst>
      </pc:sldChg>
      <pc:sldChg chg="addSp modSp mod">
        <pc:chgData name="Dr. Nathaniel A. Frissell Ph.D." userId="6c853a77-d0a5-46f1-aca7-78ce2ad7bd47" providerId="ADAL" clId="{36B033BC-2C05-0C4F-857E-83C940514947}" dt="2021-02-12T15:01:55.161" v="134" actId="1076"/>
        <pc:sldMkLst>
          <pc:docMk/>
          <pc:sldMk cId="374408087" sldId="464"/>
        </pc:sldMkLst>
        <pc:spChg chg="add mod">
          <ac:chgData name="Dr. Nathaniel A. Frissell Ph.D." userId="6c853a77-d0a5-46f1-aca7-78ce2ad7bd47" providerId="ADAL" clId="{36B033BC-2C05-0C4F-857E-83C940514947}" dt="2021-02-12T15:01:55.161" v="134" actId="1076"/>
          <ac:spMkLst>
            <pc:docMk/>
            <pc:sldMk cId="374408087" sldId="464"/>
            <ac:spMk id="4" creationId="{C799E7BC-01DF-2247-A783-32CEA19B0B45}"/>
          </ac:spMkLst>
        </pc:spChg>
        <pc:spChg chg="mod">
          <ac:chgData name="Dr. Nathaniel A. Frissell Ph.D." userId="6c853a77-d0a5-46f1-aca7-78ce2ad7bd47" providerId="ADAL" clId="{36B033BC-2C05-0C4F-857E-83C940514947}" dt="2021-02-12T15:01:39.571" v="114" actId="12788"/>
          <ac:spMkLst>
            <pc:docMk/>
            <pc:sldMk cId="374408087" sldId="464"/>
            <ac:spMk id="10" creationId="{00000000-0000-0000-0000-000000000000}"/>
          </ac:spMkLst>
        </pc:spChg>
      </pc:sldChg>
      <pc:sldChg chg="ord">
        <pc:chgData name="Dr. Nathaniel A. Frissell Ph.D." userId="6c853a77-d0a5-46f1-aca7-78ce2ad7bd47" providerId="ADAL" clId="{36B033BC-2C05-0C4F-857E-83C940514947}" dt="2021-02-12T15:27:30.281" v="1511" actId="20578"/>
        <pc:sldMkLst>
          <pc:docMk/>
          <pc:sldMk cId="1134810349" sldId="560"/>
        </pc:sldMkLst>
      </pc:sldChg>
      <pc:sldChg chg="modSp mod">
        <pc:chgData name="Dr. Nathaniel A. Frissell Ph.D." userId="6c853a77-d0a5-46f1-aca7-78ce2ad7bd47" providerId="ADAL" clId="{36B033BC-2C05-0C4F-857E-83C940514947}" dt="2021-02-12T15:17:59.862" v="1498" actId="20577"/>
        <pc:sldMkLst>
          <pc:docMk/>
          <pc:sldMk cId="1483255765" sldId="651"/>
        </pc:sldMkLst>
        <pc:spChg chg="mod">
          <ac:chgData name="Dr. Nathaniel A. Frissell Ph.D." userId="6c853a77-d0a5-46f1-aca7-78ce2ad7bd47" providerId="ADAL" clId="{36B033BC-2C05-0C4F-857E-83C940514947}" dt="2021-02-12T15:17:59.862" v="1498" actId="20577"/>
          <ac:spMkLst>
            <pc:docMk/>
            <pc:sldMk cId="1483255765" sldId="651"/>
            <ac:spMk id="8" creationId="{52F7AE04-DC06-4F62-AFEF-92ED08B6C883}"/>
          </ac:spMkLst>
        </pc:spChg>
      </pc:sldChg>
      <pc:sldChg chg="add ord">
        <pc:chgData name="Dr. Nathaniel A. Frissell Ph.D." userId="6c853a77-d0a5-46f1-aca7-78ce2ad7bd47" providerId="ADAL" clId="{36B033BC-2C05-0C4F-857E-83C940514947}" dt="2021-02-12T15:27:21.980" v="1510" actId="20578"/>
        <pc:sldMkLst>
          <pc:docMk/>
          <pc:sldMk cId="647121105" sldId="681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2737173276" sldId="681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577710206" sldId="682"/>
        </pc:sldMkLst>
      </pc:sldChg>
      <pc:sldChg chg="add del ord">
        <pc:chgData name="Dr. Nathaniel A. Frissell Ph.D." userId="6c853a77-d0a5-46f1-aca7-78ce2ad7bd47" providerId="ADAL" clId="{36B033BC-2C05-0C4F-857E-83C940514947}" dt="2021-02-12T15:26:59.575" v="1508" actId="2696"/>
        <pc:sldMkLst>
          <pc:docMk/>
          <pc:sldMk cId="584060548" sldId="682"/>
        </pc:sldMkLst>
      </pc:sldChg>
      <pc:sldChg chg="addSp modSp mod">
        <pc:chgData name="Dr. Nathaniel A. Frissell Ph.D." userId="6c853a77-d0a5-46f1-aca7-78ce2ad7bd47" providerId="ADAL" clId="{36B033BC-2C05-0C4F-857E-83C940514947}" dt="2021-02-08T16:25:28.048" v="23" actId="1076"/>
        <pc:sldMkLst>
          <pc:docMk/>
          <pc:sldMk cId="1975505875" sldId="686"/>
        </pc:sldMkLst>
        <pc:spChg chg="add mod">
          <ac:chgData name="Dr. Nathaniel A. Frissell Ph.D." userId="6c853a77-d0a5-46f1-aca7-78ce2ad7bd47" providerId="ADAL" clId="{36B033BC-2C05-0C4F-857E-83C940514947}" dt="2021-02-08T16:24:54.455" v="13" actId="1076"/>
          <ac:spMkLst>
            <pc:docMk/>
            <pc:sldMk cId="1975505875" sldId="686"/>
            <ac:spMk id="13" creationId="{8FA71939-BC3C-4C4E-A007-35711CF0BD5B}"/>
          </ac:spMkLst>
        </pc:spChg>
        <pc:spChg chg="add mod">
          <ac:chgData name="Dr. Nathaniel A. Frissell Ph.D." userId="6c853a77-d0a5-46f1-aca7-78ce2ad7bd47" providerId="ADAL" clId="{36B033BC-2C05-0C4F-857E-83C940514947}" dt="2021-02-08T16:25:28.048" v="23" actId="1076"/>
          <ac:spMkLst>
            <pc:docMk/>
            <pc:sldMk cId="1975505875" sldId="686"/>
            <ac:spMk id="16" creationId="{ED0C248E-E773-1F47-832C-7DC789AC202E}"/>
          </ac:spMkLst>
        </pc:spChg>
        <pc:cxnChg chg="add mod">
          <ac:chgData name="Dr. Nathaniel A. Frissell Ph.D." userId="6c853a77-d0a5-46f1-aca7-78ce2ad7bd47" providerId="ADAL" clId="{36B033BC-2C05-0C4F-857E-83C940514947}" dt="2021-02-08T16:24:56.897" v="14" actId="1076"/>
          <ac:cxnSpMkLst>
            <pc:docMk/>
            <pc:sldMk cId="1975505875" sldId="686"/>
            <ac:cxnSpMk id="11" creationId="{528E3187-94BF-7D49-A5F1-7567ADDFF36A}"/>
          </ac:cxnSpMkLst>
        </pc:cxnChg>
        <pc:cxnChg chg="add mod">
          <ac:chgData name="Dr. Nathaniel A. Frissell Ph.D." userId="6c853a77-d0a5-46f1-aca7-78ce2ad7bd47" providerId="ADAL" clId="{36B033BC-2C05-0C4F-857E-83C940514947}" dt="2021-02-08T16:25:09.448" v="18" actId="1076"/>
          <ac:cxnSpMkLst>
            <pc:docMk/>
            <pc:sldMk cId="1975505875" sldId="686"/>
            <ac:cxnSpMk id="14" creationId="{D43221E6-9187-B949-B232-8EA9A65B2F7B}"/>
          </ac:cxnSpMkLst>
        </pc:cxnChg>
      </pc:sldChg>
      <pc:sldChg chg="modSp mod modNotesTx">
        <pc:chgData name="Dr. Nathaniel A. Frissell Ph.D." userId="6c853a77-d0a5-46f1-aca7-78ce2ad7bd47" providerId="ADAL" clId="{36B033BC-2C05-0C4F-857E-83C940514947}" dt="2021-02-12T15:16:56.426" v="1497" actId="20577"/>
        <pc:sldMkLst>
          <pc:docMk/>
          <pc:sldMk cId="3516187644" sldId="692"/>
        </pc:sldMkLst>
        <pc:spChg chg="mod">
          <ac:chgData name="Dr. Nathaniel A. Frissell Ph.D." userId="6c853a77-d0a5-46f1-aca7-78ce2ad7bd47" providerId="ADAL" clId="{36B033BC-2C05-0C4F-857E-83C940514947}" dt="2021-02-12T15:03:41.926" v="177" actId="20577"/>
          <ac:spMkLst>
            <pc:docMk/>
            <pc:sldMk cId="3516187644" sldId="692"/>
            <ac:spMk id="6" creationId="{387641B0-B808-4C97-9B80-E0FF1895099E}"/>
          </ac:spMkLst>
        </pc:spChg>
      </pc:sldChg>
      <pc:sldChg chg="add">
        <pc:chgData name="Dr. Nathaniel A. Frissell Ph.D." userId="6c853a77-d0a5-46f1-aca7-78ce2ad7bd47" providerId="ADAL" clId="{36B033BC-2C05-0C4F-857E-83C940514947}" dt="2021-02-05T15:54:36.596" v="2"/>
        <pc:sldMkLst>
          <pc:docMk/>
          <pc:sldMk cId="1207978517" sldId="697"/>
        </pc:sldMkLst>
      </pc:sldChg>
      <pc:sldChg chg="addSp delSp modSp new mod">
        <pc:chgData name="Dr. Nathaniel A. Frissell Ph.D." userId="6c853a77-d0a5-46f1-aca7-78ce2ad7bd47" providerId="ADAL" clId="{36B033BC-2C05-0C4F-857E-83C940514947}" dt="2021-02-10T14:58:54.969" v="78" actId="404"/>
        <pc:sldMkLst>
          <pc:docMk/>
          <pc:sldMk cId="805731460" sldId="698"/>
        </pc:sldMkLst>
        <pc:spChg chg="mod">
          <ac:chgData name="Dr. Nathaniel A. Frissell Ph.D." userId="6c853a77-d0a5-46f1-aca7-78ce2ad7bd47" providerId="ADAL" clId="{36B033BC-2C05-0C4F-857E-83C940514947}" dt="2021-02-10T14:55:58.068" v="34" actId="20577"/>
          <ac:spMkLst>
            <pc:docMk/>
            <pc:sldMk cId="805731460" sldId="698"/>
            <ac:spMk id="2" creationId="{9464AC16-7938-E642-A732-9221DD95EA2E}"/>
          </ac:spMkLst>
        </pc:spChg>
        <pc:spChg chg="del">
          <ac:chgData name="Dr. Nathaniel A. Frissell Ph.D." userId="6c853a77-d0a5-46f1-aca7-78ce2ad7bd47" providerId="ADAL" clId="{36B033BC-2C05-0C4F-857E-83C940514947}" dt="2021-02-10T14:56:24.451" v="35" actId="478"/>
          <ac:spMkLst>
            <pc:docMk/>
            <pc:sldMk cId="805731460" sldId="698"/>
            <ac:spMk id="3" creationId="{1E74D59A-C89A-5343-A719-93168615C59B}"/>
          </ac:spMkLst>
        </pc:spChg>
        <pc:spChg chg="add del mod">
          <ac:chgData name="Dr. Nathaniel A. Frissell Ph.D." userId="6c853a77-d0a5-46f1-aca7-78ce2ad7bd47" providerId="ADAL" clId="{36B033BC-2C05-0C4F-857E-83C940514947}" dt="2021-02-10T14:57:19.127" v="41"/>
          <ac:spMkLst>
            <pc:docMk/>
            <pc:sldMk cId="805731460" sldId="698"/>
            <ac:spMk id="6" creationId="{D0C26EA1-432D-5E4A-98F0-B8FF113E03E8}"/>
          </ac:spMkLst>
        </pc:spChg>
        <pc:spChg chg="add mod">
          <ac:chgData name="Dr. Nathaniel A. Frissell Ph.D." userId="6c853a77-d0a5-46f1-aca7-78ce2ad7bd47" providerId="ADAL" clId="{36B033BC-2C05-0C4F-857E-83C940514947}" dt="2021-02-10T14:58:54.969" v="78" actId="404"/>
          <ac:spMkLst>
            <pc:docMk/>
            <pc:sldMk cId="805731460" sldId="698"/>
            <ac:spMk id="9" creationId="{F4A1D884-56B0-424B-96B5-47FB5B15C467}"/>
          </ac:spMkLst>
        </pc:spChg>
        <pc:picChg chg="add mod">
          <ac:chgData name="Dr. Nathaniel A. Frissell Ph.D." userId="6c853a77-d0a5-46f1-aca7-78ce2ad7bd47" providerId="ADAL" clId="{36B033BC-2C05-0C4F-857E-83C940514947}" dt="2021-02-10T14:56:55.932" v="39" actId="1076"/>
          <ac:picMkLst>
            <pc:docMk/>
            <pc:sldMk cId="805731460" sldId="698"/>
            <ac:picMk id="5" creationId="{500D2229-2439-BB48-A8B0-E34F8835A51F}"/>
          </ac:picMkLst>
        </pc:picChg>
        <pc:picChg chg="add mod modCrop">
          <ac:chgData name="Dr. Nathaniel A. Frissell Ph.D." userId="6c853a77-d0a5-46f1-aca7-78ce2ad7bd47" providerId="ADAL" clId="{36B033BC-2C05-0C4F-857E-83C940514947}" dt="2021-02-10T14:58:18.529" v="53" actId="1076"/>
          <ac:picMkLst>
            <pc:docMk/>
            <pc:sldMk cId="805731460" sldId="698"/>
            <ac:picMk id="8" creationId="{A68C37F6-A850-7C43-82CF-33D1B57975A6}"/>
          </ac:picMkLst>
        </pc:picChg>
      </pc:sldChg>
      <pc:sldChg chg="add">
        <pc:chgData name="Dr. Nathaniel A. Frissell Ph.D." userId="6c853a77-d0a5-46f1-aca7-78ce2ad7bd47" providerId="ADAL" clId="{36B033BC-2C05-0C4F-857E-83C940514947}" dt="2021-02-10T14:58:20.434" v="54" actId="2890"/>
        <pc:sldMkLst>
          <pc:docMk/>
          <pc:sldMk cId="207961951" sldId="699"/>
        </pc:sldMkLst>
      </pc:sldChg>
      <pc:sldChg chg="add del">
        <pc:chgData name="Dr. Nathaniel A. Frissell Ph.D." userId="6c853a77-d0a5-46f1-aca7-78ce2ad7bd47" providerId="ADAL" clId="{36B033BC-2C05-0C4F-857E-83C940514947}" dt="2021-02-10T14:57:59.838" v="49" actId="2696"/>
        <pc:sldMkLst>
          <pc:docMk/>
          <pc:sldMk cId="713591128" sldId="699"/>
        </pc:sldMkLst>
      </pc:sldChg>
      <pc:sldChg chg="addSp delSp modSp new mod">
        <pc:chgData name="Dr. Nathaniel A. Frissell Ph.D." userId="6c853a77-d0a5-46f1-aca7-78ce2ad7bd47" providerId="ADAL" clId="{36B033BC-2C05-0C4F-857E-83C940514947}" dt="2021-02-10T15:01:20.700" v="104" actId="20577"/>
        <pc:sldMkLst>
          <pc:docMk/>
          <pc:sldMk cId="1965397829" sldId="700"/>
        </pc:sldMkLst>
        <pc:spChg chg="mod">
          <ac:chgData name="Dr. Nathaniel A. Frissell Ph.D." userId="6c853a77-d0a5-46f1-aca7-78ce2ad7bd47" providerId="ADAL" clId="{36B033BC-2C05-0C4F-857E-83C940514947}" dt="2021-02-10T15:01:20.700" v="104" actId="20577"/>
          <ac:spMkLst>
            <pc:docMk/>
            <pc:sldMk cId="1965397829" sldId="700"/>
            <ac:spMk id="2" creationId="{22914BF3-810A-614E-BC7A-A9FB863A5439}"/>
          </ac:spMkLst>
        </pc:spChg>
        <pc:spChg chg="del">
          <ac:chgData name="Dr. Nathaniel A. Frissell Ph.D." userId="6c853a77-d0a5-46f1-aca7-78ce2ad7bd47" providerId="ADAL" clId="{36B033BC-2C05-0C4F-857E-83C940514947}" dt="2021-02-10T15:00:55.086" v="80" actId="478"/>
          <ac:spMkLst>
            <pc:docMk/>
            <pc:sldMk cId="1965397829" sldId="700"/>
            <ac:spMk id="3" creationId="{28F961C3-84F0-6A48-B9E8-CF89A7A068FF}"/>
          </ac:spMkLst>
        </pc:spChg>
        <pc:picChg chg="add mod">
          <ac:chgData name="Dr. Nathaniel A. Frissell Ph.D." userId="6c853a77-d0a5-46f1-aca7-78ce2ad7bd47" providerId="ADAL" clId="{36B033BC-2C05-0C4F-857E-83C940514947}" dt="2021-02-10T15:01:11.896" v="87" actId="1076"/>
          <ac:picMkLst>
            <pc:docMk/>
            <pc:sldMk cId="1965397829" sldId="700"/>
            <ac:picMk id="4" creationId="{D34ACBE3-BAEA-144E-8FC0-4DE3657E44A6}"/>
          </ac:picMkLst>
        </pc:picChg>
      </pc:sldChg>
      <pc:sldChg chg="addSp delSp modSp new mod modClrScheme chgLayout">
        <pc:chgData name="Dr. Nathaniel A. Frissell Ph.D." userId="6c853a77-d0a5-46f1-aca7-78ce2ad7bd47" providerId="ADAL" clId="{36B033BC-2C05-0C4F-857E-83C940514947}" dt="2021-02-12T14:57:29.667" v="112" actId="1076"/>
        <pc:sldMkLst>
          <pc:docMk/>
          <pc:sldMk cId="128297845" sldId="701"/>
        </pc:sldMkLst>
        <pc:spChg chg="del">
          <ac:chgData name="Dr. Nathaniel A. Frissell Ph.D." userId="6c853a77-d0a5-46f1-aca7-78ce2ad7bd47" providerId="ADAL" clId="{36B033BC-2C05-0C4F-857E-83C940514947}" dt="2021-02-12T14:57:08.067" v="108" actId="700"/>
          <ac:spMkLst>
            <pc:docMk/>
            <pc:sldMk cId="128297845" sldId="701"/>
            <ac:spMk id="2" creationId="{62D10F6B-390E-E44E-A50E-15C69CC3A610}"/>
          </ac:spMkLst>
        </pc:spChg>
        <pc:spChg chg="del">
          <ac:chgData name="Dr. Nathaniel A. Frissell Ph.D." userId="6c853a77-d0a5-46f1-aca7-78ce2ad7bd47" providerId="ADAL" clId="{36B033BC-2C05-0C4F-857E-83C940514947}" dt="2021-02-12T14:57:08.067" v="108" actId="700"/>
          <ac:spMkLst>
            <pc:docMk/>
            <pc:sldMk cId="128297845" sldId="701"/>
            <ac:spMk id="3" creationId="{5D8BD94D-0DBE-724B-80E9-B9B98A13C673}"/>
          </ac:spMkLst>
        </pc:spChg>
        <pc:picChg chg="add mod">
          <ac:chgData name="Dr. Nathaniel A. Frissell Ph.D." userId="6c853a77-d0a5-46f1-aca7-78ce2ad7bd47" providerId="ADAL" clId="{36B033BC-2C05-0C4F-857E-83C940514947}" dt="2021-02-12T14:57:29.667" v="112" actId="1076"/>
          <ac:picMkLst>
            <pc:docMk/>
            <pc:sldMk cId="128297845" sldId="701"/>
            <ac:picMk id="4" creationId="{E1919E80-905D-3B40-ACA3-AF4C8A7AC253}"/>
          </ac:picMkLst>
        </pc:picChg>
      </pc:sldChg>
      <pc:sldChg chg="delSp modSp add del mod">
        <pc:chgData name="Dr. Nathaniel A. Frissell Ph.D." userId="6c853a77-d0a5-46f1-aca7-78ce2ad7bd47" providerId="ADAL" clId="{36B033BC-2C05-0C4F-857E-83C940514947}" dt="2021-02-15T16:10:00.010" v="1518" actId="2696"/>
        <pc:sldMkLst>
          <pc:docMk/>
          <pc:sldMk cId="3687511226" sldId="702"/>
        </pc:sldMkLst>
        <pc:picChg chg="del mod">
          <ac:chgData name="Dr. Nathaniel A. Frissell Ph.D." userId="6c853a77-d0a5-46f1-aca7-78ce2ad7bd47" providerId="ADAL" clId="{36B033BC-2C05-0C4F-857E-83C940514947}" dt="2021-02-15T16:09:56.964" v="1516" actId="21"/>
          <ac:picMkLst>
            <pc:docMk/>
            <pc:sldMk cId="3687511226" sldId="702"/>
            <ac:picMk id="7" creationId="{3923DAD6-C6DD-4B4C-A8AC-D5F17DF6CA99}"/>
          </ac:picMkLst>
        </pc:picChg>
      </pc:sldChg>
      <pc:sldChg chg="addSp modSp new mod">
        <pc:chgData name="Dr. Nathaniel A. Frissell Ph.D." userId="6c853a77-d0a5-46f1-aca7-78ce2ad7bd47" providerId="ADAL" clId="{36B033BC-2C05-0C4F-857E-83C940514947}" dt="2021-02-15T16:10:10.277" v="1521" actId="1076"/>
        <pc:sldMkLst>
          <pc:docMk/>
          <pc:sldMk cId="1012059404" sldId="703"/>
        </pc:sldMkLst>
        <pc:picChg chg="add mod">
          <ac:chgData name="Dr. Nathaniel A. Frissell Ph.D." userId="6c853a77-d0a5-46f1-aca7-78ce2ad7bd47" providerId="ADAL" clId="{36B033BC-2C05-0C4F-857E-83C940514947}" dt="2021-02-15T16:10:10.277" v="1521" actId="1076"/>
          <ac:picMkLst>
            <pc:docMk/>
            <pc:sldMk cId="1012059404" sldId="703"/>
            <ac:picMk id="2" creationId="{FAE7037D-D5BE-5245-B2B3-54C50B0E2211}"/>
          </ac:picMkLst>
        </pc:picChg>
      </pc:sldChg>
    </pc:docChg>
  </pc:docChgLst>
  <pc:docChgLst>
    <pc:chgData name="Dr. Nathaniel A. Frissell Ph.D." userId="6c853a77-d0a5-46f1-aca7-78ce2ad7bd47" providerId="ADAL" clId="{951010EB-8289-49D7-9CF2-BB7A5B27C31E}"/>
    <pc:docChg chg="undo custSel addSld delSld modSld sldOrd">
      <pc:chgData name="Dr. Nathaniel A. Frissell Ph.D." userId="6c853a77-d0a5-46f1-aca7-78ce2ad7bd47" providerId="ADAL" clId="{951010EB-8289-49D7-9CF2-BB7A5B27C31E}" dt="2021-02-03T00:55:41.623" v="3218" actId="20577"/>
      <pc:docMkLst>
        <pc:docMk/>
      </pc:docMkLst>
      <pc:sldChg chg="add">
        <pc:chgData name="Dr. Nathaniel A. Frissell Ph.D." userId="6c853a77-d0a5-46f1-aca7-78ce2ad7bd47" providerId="ADAL" clId="{951010EB-8289-49D7-9CF2-BB7A5B27C31E}" dt="2021-02-03T00:38:26.627" v="3117"/>
        <pc:sldMkLst>
          <pc:docMk/>
          <pc:sldMk cId="517522178" sldId="271"/>
        </pc:sldMkLst>
      </pc:sldChg>
      <pc:sldChg chg="add">
        <pc:chgData name="Dr. Nathaniel A. Frissell Ph.D." userId="6c853a77-d0a5-46f1-aca7-78ce2ad7bd47" providerId="ADAL" clId="{951010EB-8289-49D7-9CF2-BB7A5B27C31E}" dt="2021-02-03T00:38:26.627" v="3117"/>
        <pc:sldMkLst>
          <pc:docMk/>
          <pc:sldMk cId="3945837483" sldId="273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1399621494" sldId="288"/>
        </pc:sldMkLst>
      </pc:sldChg>
      <pc:sldChg chg="addSp delSp modSp add mod chgLayout">
        <pc:chgData name="Dr. Nathaniel A. Frissell Ph.D." userId="6c853a77-d0a5-46f1-aca7-78ce2ad7bd47" providerId="ADAL" clId="{951010EB-8289-49D7-9CF2-BB7A5B27C31E}" dt="2021-02-02T23:39:46.385" v="872" actId="478"/>
        <pc:sldMkLst>
          <pc:docMk/>
          <pc:sldMk cId="0" sldId="309"/>
        </pc:sldMkLst>
        <pc:spChg chg="add del mod">
          <ac:chgData name="Dr. Nathaniel A. Frissell Ph.D." userId="6c853a77-d0a5-46f1-aca7-78ce2ad7bd47" providerId="ADAL" clId="{951010EB-8289-49D7-9CF2-BB7A5B27C31E}" dt="2021-02-02T23:39:43.408" v="871" actId="6264"/>
          <ac:spMkLst>
            <pc:docMk/>
            <pc:sldMk cId="0" sldId="309"/>
            <ac:spMk id="2" creationId="{39C9279F-765A-45E1-B4F5-6021E7A42C96}"/>
          </ac:spMkLst>
        </pc:spChg>
        <pc:spChg chg="add del mod ord">
          <ac:chgData name="Dr. Nathaniel A. Frissell Ph.D." userId="6c853a77-d0a5-46f1-aca7-78ce2ad7bd47" providerId="ADAL" clId="{951010EB-8289-49D7-9CF2-BB7A5B27C31E}" dt="2021-02-02T23:39:46.385" v="872" actId="478"/>
          <ac:spMkLst>
            <pc:docMk/>
            <pc:sldMk cId="0" sldId="309"/>
            <ac:spMk id="3" creationId="{C4AC12D0-09FC-4DF4-A372-286D7EF185F1}"/>
          </ac:spMkLst>
        </pc:spChg>
        <pc:spChg chg="mod ord">
          <ac:chgData name="Dr. Nathaniel A. Frissell Ph.D." userId="6c853a77-d0a5-46f1-aca7-78ce2ad7bd47" providerId="ADAL" clId="{951010EB-8289-49D7-9CF2-BB7A5B27C31E}" dt="2021-02-02T23:39:43.408" v="871" actId="6264"/>
          <ac:spMkLst>
            <pc:docMk/>
            <pc:sldMk cId="0" sldId="309"/>
            <ac:spMk id="8194" creationId="{D7776AA0-7527-4522-A853-7A35824AD75C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1450478966" sldId="30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4255457964" sldId="310"/>
        </pc:sldMkLst>
      </pc:sldChg>
      <pc:sldChg chg="addSp delSp modSp add mod chgLayout">
        <pc:chgData name="Dr. Nathaniel A. Frissell Ph.D." userId="6c853a77-d0a5-46f1-aca7-78ce2ad7bd47" providerId="ADAL" clId="{951010EB-8289-49D7-9CF2-BB7A5B27C31E}" dt="2021-02-02T23:39:39.893" v="870" actId="6264"/>
        <pc:sldMkLst>
          <pc:docMk/>
          <pc:sldMk cId="0" sldId="311"/>
        </pc:sldMkLst>
        <pc:spChg chg="add del mod">
          <ac:chgData name="Dr. Nathaniel A. Frissell Ph.D." userId="6c853a77-d0a5-46f1-aca7-78ce2ad7bd47" providerId="ADAL" clId="{951010EB-8289-49D7-9CF2-BB7A5B27C31E}" dt="2021-02-02T23:39:29.231" v="868" actId="6264"/>
          <ac:spMkLst>
            <pc:docMk/>
            <pc:sldMk cId="0" sldId="311"/>
            <ac:spMk id="2" creationId="{7212AECE-CFA3-41FD-9EDA-AB9B02A03978}"/>
          </ac:spMkLst>
        </pc:spChg>
        <pc:spChg chg="add del mod">
          <ac:chgData name="Dr. Nathaniel A. Frissell Ph.D." userId="6c853a77-d0a5-46f1-aca7-78ce2ad7bd47" providerId="ADAL" clId="{951010EB-8289-49D7-9CF2-BB7A5B27C31E}" dt="2021-02-02T23:39:29.231" v="868" actId="6264"/>
          <ac:spMkLst>
            <pc:docMk/>
            <pc:sldMk cId="0" sldId="311"/>
            <ac:spMk id="3" creationId="{82E4949E-4576-483A-9614-3036B847332B}"/>
          </ac:spMkLst>
        </pc:spChg>
        <pc:spChg chg="del">
          <ac:chgData name="Dr. Nathaniel A. Frissell Ph.D." userId="6c853a77-d0a5-46f1-aca7-78ce2ad7bd47" providerId="ADAL" clId="{951010EB-8289-49D7-9CF2-BB7A5B27C31E}" dt="2021-02-02T23:39:38.153" v="869" actId="478"/>
          <ac:spMkLst>
            <pc:docMk/>
            <pc:sldMk cId="0" sldId="311"/>
            <ac:spMk id="4" creationId="{A2211E34-6624-48AB-8A69-6E838759B51C}"/>
          </ac:spMkLst>
        </pc:spChg>
        <pc:spChg chg="add del mo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5" creationId="{2125E07B-D303-4A91-B4E2-91B8E5D671DE}"/>
          </ac:spMkLst>
        </pc:spChg>
        <pc:spChg chg="add del mo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6" creationId="{B210C436-3DC9-4F45-AB87-031788CE97D7}"/>
          </ac:spMkLst>
        </pc:spChg>
        <pc:spChg chg="mod or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7170" creationId="{88A94D13-CAE3-461E-82E6-564BE772942F}"/>
          </ac:spMkLst>
        </pc:spChg>
        <pc:spChg chg="mod or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7171" creationId="{D66C28CD-6AA9-4275-9E48-39F5DFC98423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652210891" sldId="311"/>
        </pc:sldMkLst>
      </pc:sldChg>
      <pc:sldChg chg="modSp add del mod">
        <pc:chgData name="Dr. Nathaniel A. Frissell Ph.D." userId="6c853a77-d0a5-46f1-aca7-78ce2ad7bd47" providerId="ADAL" clId="{951010EB-8289-49D7-9CF2-BB7A5B27C31E}" dt="2021-02-03T00:35:14.423" v="3109" actId="2696"/>
        <pc:sldMkLst>
          <pc:docMk/>
          <pc:sldMk cId="286483819" sldId="312"/>
        </pc:sldMkLst>
        <pc:spChg chg="mod">
          <ac:chgData name="Dr. Nathaniel A. Frissell Ph.D." userId="6c853a77-d0a5-46f1-aca7-78ce2ad7bd47" providerId="ADAL" clId="{951010EB-8289-49D7-9CF2-BB7A5B27C31E}" dt="2021-02-02T20:53:54.492" v="15" actId="27636"/>
          <ac:spMkLst>
            <pc:docMk/>
            <pc:sldMk cId="286483819" sldId="312"/>
            <ac:spMk id="2" creationId="{74BE73B4-F598-43F2-97D7-1D8301454A97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5:17.844" v="3110"/>
        <pc:sldMkLst>
          <pc:docMk/>
          <pc:sldMk cId="1935251833" sldId="312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670806454" sldId="312"/>
        </pc:sldMkLst>
      </pc:sldChg>
      <pc:sldChg chg="del">
        <pc:chgData name="Dr. Nathaniel A. Frissell Ph.D." userId="6c853a77-d0a5-46f1-aca7-78ce2ad7bd47" providerId="ADAL" clId="{951010EB-8289-49D7-9CF2-BB7A5B27C31E}" dt="2021-02-02T21:07:11.886" v="24" actId="47"/>
        <pc:sldMkLst>
          <pc:docMk/>
          <pc:sldMk cId="3494528100" sldId="337"/>
        </pc:sldMkLst>
      </pc:sldChg>
      <pc:sldChg chg="modSp mod ord">
        <pc:chgData name="Dr. Nathaniel A. Frissell Ph.D." userId="6c853a77-d0a5-46f1-aca7-78ce2ad7bd47" providerId="ADAL" clId="{951010EB-8289-49D7-9CF2-BB7A5B27C31E}" dt="2021-02-03T00:10:39.998" v="1703" actId="20577"/>
        <pc:sldMkLst>
          <pc:docMk/>
          <pc:sldMk cId="944579993" sldId="338"/>
        </pc:sldMkLst>
        <pc:graphicFrameChg chg="mod modGraphic">
          <ac:chgData name="Dr. Nathaniel A. Frissell Ph.D." userId="6c853a77-d0a5-46f1-aca7-78ce2ad7bd47" providerId="ADAL" clId="{951010EB-8289-49D7-9CF2-BB7A5B27C31E}" dt="2021-02-03T00:10:39.998" v="1703" actId="20577"/>
          <ac:graphicFrameMkLst>
            <pc:docMk/>
            <pc:sldMk cId="944579993" sldId="338"/>
            <ac:graphicFrameMk id="4" creationId="{74BCFE3D-B4B2-4916-8BEA-A88E04B23D55}"/>
          </ac:graphicFrameMkLst>
        </pc:graphicFrameChg>
      </pc:sldChg>
      <pc:sldChg chg="delSp mod ord">
        <pc:chgData name="Dr. Nathaniel A. Frissell Ph.D." userId="6c853a77-d0a5-46f1-aca7-78ce2ad7bd47" providerId="ADAL" clId="{951010EB-8289-49D7-9CF2-BB7A5B27C31E}" dt="2021-02-02T22:34:37.646" v="580" actId="478"/>
        <pc:sldMkLst>
          <pc:docMk/>
          <pc:sldMk cId="692872076" sldId="339"/>
        </pc:sldMkLst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7" creationId="{73EBCAE0-95F0-4454-9577-76DAE7E5835D}"/>
          </ac:spMkLst>
        </pc:spChg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8" creationId="{891F44F9-26C2-43A0-97EE-5BB842B8D4B3}"/>
          </ac:spMkLst>
        </pc:spChg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9" creationId="{88EE8371-9742-4611-ABB2-6D596CC0EA99}"/>
          </ac:spMkLst>
        </pc:spChg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10" creationId="{07CB95A8-33A1-4E28-96F7-D9AE4A395E6E}"/>
          </ac:spMkLst>
        </pc:spChg>
        <pc:cxnChg chg="del">
          <ac:chgData name="Dr. Nathaniel A. Frissell Ph.D." userId="6c853a77-d0a5-46f1-aca7-78ce2ad7bd47" providerId="ADAL" clId="{951010EB-8289-49D7-9CF2-BB7A5B27C31E}" dt="2021-02-02T22:34:37.646" v="580" actId="478"/>
          <ac:cxnSpMkLst>
            <pc:docMk/>
            <pc:sldMk cId="692872076" sldId="339"/>
            <ac:cxnSpMk id="12" creationId="{17DAB9AB-E51C-4F7C-BBEA-E4EB9C8FA900}"/>
          </ac:cxnSpMkLst>
        </pc:cxnChg>
      </pc:sldChg>
      <pc:sldChg chg="modSp del mod or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1970802475" sldId="340"/>
        </pc:sldMkLst>
        <pc:spChg chg="mod">
          <ac:chgData name="Dr. Nathaniel A. Frissell Ph.D." userId="6c853a77-d0a5-46f1-aca7-78ce2ad7bd47" providerId="ADAL" clId="{951010EB-8289-49D7-9CF2-BB7A5B27C31E}" dt="2021-02-02T22:23:02.619" v="345"/>
          <ac:spMkLst>
            <pc:docMk/>
            <pc:sldMk cId="1970802475" sldId="340"/>
            <ac:spMk id="2" creationId="{B376D473-9CAC-40FC-921E-1A95612E72B9}"/>
          </ac:spMkLst>
        </pc:spChg>
        <pc:spChg chg="mod">
          <ac:chgData name="Dr. Nathaniel A. Frissell Ph.D." userId="6c853a77-d0a5-46f1-aca7-78ce2ad7bd47" providerId="ADAL" clId="{951010EB-8289-49D7-9CF2-BB7A5B27C31E}" dt="2021-02-02T22:21:17.760" v="305"/>
          <ac:spMkLst>
            <pc:docMk/>
            <pc:sldMk cId="1970802475" sldId="340"/>
            <ac:spMk id="3" creationId="{7D6F5F5C-E4EE-4EB9-8ADE-BAB76B1CA5B5}"/>
          </ac:spMkLst>
        </pc:spChg>
      </pc:sldChg>
      <pc:sldChg chg="addSp modSp add mod modNotesTx">
        <pc:chgData name="Dr. Nathaniel A. Frissell Ph.D." userId="6c853a77-d0a5-46f1-aca7-78ce2ad7bd47" providerId="ADAL" clId="{951010EB-8289-49D7-9CF2-BB7A5B27C31E}" dt="2021-02-03T00:36:06.556" v="3114" actId="20577"/>
        <pc:sldMkLst>
          <pc:docMk/>
          <pc:sldMk cId="4051998566" sldId="340"/>
        </pc:sldMkLst>
        <pc:spChg chg="mod">
          <ac:chgData name="Dr. Nathaniel A. Frissell Ph.D." userId="6c853a77-d0a5-46f1-aca7-78ce2ad7bd47" providerId="ADAL" clId="{951010EB-8289-49D7-9CF2-BB7A5B27C31E}" dt="2021-02-02T23:20:52.586" v="810" actId="14100"/>
          <ac:spMkLst>
            <pc:docMk/>
            <pc:sldMk cId="4051998566" sldId="340"/>
            <ac:spMk id="3" creationId="{7D6F5F5C-E4EE-4EB9-8ADE-BAB76B1CA5B5}"/>
          </ac:spMkLst>
        </pc:spChg>
        <pc:spChg chg="add mod">
          <ac:chgData name="Dr. Nathaniel A. Frissell Ph.D." userId="6c853a77-d0a5-46f1-aca7-78ce2ad7bd47" providerId="ADAL" clId="{951010EB-8289-49D7-9CF2-BB7A5B27C31E}" dt="2021-02-02T23:21:14.677" v="839" actId="1076"/>
          <ac:spMkLst>
            <pc:docMk/>
            <pc:sldMk cId="4051998566" sldId="340"/>
            <ac:spMk id="5" creationId="{3D9569B4-C443-41E9-A0A2-F68EE15000FB}"/>
          </ac:spMkLst>
        </pc:spChg>
        <pc:picChg chg="add mod">
          <ac:chgData name="Dr. Nathaniel A. Frissell Ph.D." userId="6c853a77-d0a5-46f1-aca7-78ce2ad7bd47" providerId="ADAL" clId="{951010EB-8289-49D7-9CF2-BB7A5B27C31E}" dt="2021-02-02T23:20:56.922" v="811" actId="1076"/>
          <ac:picMkLst>
            <pc:docMk/>
            <pc:sldMk cId="4051998566" sldId="340"/>
            <ac:picMk id="4" creationId="{54C3D5B0-242F-478D-84AA-31F76535BD0D}"/>
          </ac:picMkLst>
        </pc:picChg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2312105502" sldId="341"/>
        </pc:sldMkLst>
      </pc:sldChg>
      <pc:sldChg chg="addSp delSp modSp del mod ord chgLayout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4146325045" sldId="341"/>
        </pc:sldMkLst>
        <pc:spChg chg="mod ord">
          <ac:chgData name="Dr. Nathaniel A. Frissell Ph.D." userId="6c853a77-d0a5-46f1-aca7-78ce2ad7bd47" providerId="ADAL" clId="{951010EB-8289-49D7-9CF2-BB7A5B27C31E}" dt="2021-02-02T22:29:28.710" v="413" actId="700"/>
          <ac:spMkLst>
            <pc:docMk/>
            <pc:sldMk cId="4146325045" sldId="341"/>
            <ac:spMk id="2" creationId="{502D870E-D399-49C4-A6C3-10D1F30566E2}"/>
          </ac:spMkLst>
        </pc:spChg>
        <pc:spChg chg="del mod">
          <ac:chgData name="Dr. Nathaniel A. Frissell Ph.D." userId="6c853a77-d0a5-46f1-aca7-78ce2ad7bd47" providerId="ADAL" clId="{951010EB-8289-49D7-9CF2-BB7A5B27C31E}" dt="2021-02-02T22:28:49.684" v="406" actId="478"/>
          <ac:spMkLst>
            <pc:docMk/>
            <pc:sldMk cId="4146325045" sldId="341"/>
            <ac:spMk id="3" creationId="{B92740FA-4228-4DF3-BA3B-6FCC678DF8CF}"/>
          </ac:spMkLst>
        </pc:spChg>
        <pc:spChg chg="add del mod">
          <ac:chgData name="Dr. Nathaniel A. Frissell Ph.D." userId="6c853a77-d0a5-46f1-aca7-78ce2ad7bd47" providerId="ADAL" clId="{951010EB-8289-49D7-9CF2-BB7A5B27C31E}" dt="2021-02-02T22:28:53.427" v="408" actId="478"/>
          <ac:spMkLst>
            <pc:docMk/>
            <pc:sldMk cId="4146325045" sldId="341"/>
            <ac:spMk id="5" creationId="{D83DD9C4-C9D3-4DD7-8A84-06AE98C5D896}"/>
          </ac:spMkLst>
        </pc:spChg>
        <pc:spChg chg="add mod ord">
          <ac:chgData name="Dr. Nathaniel A. Frissell Ph.D." userId="6c853a77-d0a5-46f1-aca7-78ce2ad7bd47" providerId="ADAL" clId="{951010EB-8289-49D7-9CF2-BB7A5B27C31E}" dt="2021-02-02T22:30:22.214" v="574" actId="113"/>
          <ac:spMkLst>
            <pc:docMk/>
            <pc:sldMk cId="4146325045" sldId="341"/>
            <ac:spMk id="7" creationId="{719666EA-D457-418F-BA69-EE1547B041B7}"/>
          </ac:spMkLst>
        </pc:spChg>
        <pc:picChg chg="add mod modCrop">
          <ac:chgData name="Dr. Nathaniel A. Frissell Ph.D." userId="6c853a77-d0a5-46f1-aca7-78ce2ad7bd47" providerId="ADAL" clId="{951010EB-8289-49D7-9CF2-BB7A5B27C31E}" dt="2021-02-02T22:29:22.832" v="412" actId="1076"/>
          <ac:picMkLst>
            <pc:docMk/>
            <pc:sldMk cId="4146325045" sldId="341"/>
            <ac:picMk id="6" creationId="{E868EF8C-160B-4566-ACD5-81A9EC98741E}"/>
          </ac:picMkLst>
        </pc:picChg>
      </pc:sldChg>
      <pc:sldChg chg="modSp add">
        <pc:chgData name="Dr. Nathaniel A. Frissell Ph.D." userId="6c853a77-d0a5-46f1-aca7-78ce2ad7bd47" providerId="ADAL" clId="{951010EB-8289-49D7-9CF2-BB7A5B27C31E}" dt="2021-02-03T00:40:55.140" v="3146" actId="1440"/>
        <pc:sldMkLst>
          <pc:docMk/>
          <pc:sldMk cId="2037518481" sldId="342"/>
        </pc:sldMkLst>
        <pc:picChg chg="mod">
          <ac:chgData name="Dr. Nathaniel A. Frissell Ph.D." userId="6c853a77-d0a5-46f1-aca7-78ce2ad7bd47" providerId="ADAL" clId="{951010EB-8289-49D7-9CF2-BB7A5B27C31E}" dt="2021-02-03T00:40:55.140" v="3146" actId="1440"/>
          <ac:picMkLst>
            <pc:docMk/>
            <pc:sldMk cId="2037518481" sldId="342"/>
            <ac:picMk id="3074" creationId="{C45F1082-1E36-456F-A8D6-FC016C22ECF1}"/>
          </ac:picMkLst>
        </pc:picChg>
      </pc:sldChg>
      <pc:sldChg chg="addSp modSp del mo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3582792267" sldId="342"/>
        </pc:sldMkLst>
        <pc:spChg chg="mod">
          <ac:chgData name="Dr. Nathaniel A. Frissell Ph.D." userId="6c853a77-d0a5-46f1-aca7-78ce2ad7bd47" providerId="ADAL" clId="{951010EB-8289-49D7-9CF2-BB7A5B27C31E}" dt="2021-02-02T22:26:30.133" v="394" actId="20577"/>
          <ac:spMkLst>
            <pc:docMk/>
            <pc:sldMk cId="3582792267" sldId="342"/>
            <ac:spMk id="2" creationId="{36801520-E49D-4537-9AD1-C2889FF1C76C}"/>
          </ac:spMkLst>
        </pc:spChg>
        <pc:spChg chg="mod">
          <ac:chgData name="Dr. Nathaniel A. Frissell Ph.D." userId="6c853a77-d0a5-46f1-aca7-78ce2ad7bd47" providerId="ADAL" clId="{951010EB-8289-49D7-9CF2-BB7A5B27C31E}" dt="2021-02-02T22:26:38.823" v="397" actId="20577"/>
          <ac:spMkLst>
            <pc:docMk/>
            <pc:sldMk cId="3582792267" sldId="342"/>
            <ac:spMk id="3" creationId="{EDD217C1-2155-47CC-8419-CE1B41F3A74C}"/>
          </ac:spMkLst>
        </pc:spChg>
        <pc:picChg chg="add mod">
          <ac:chgData name="Dr. Nathaniel A. Frissell Ph.D." userId="6c853a77-d0a5-46f1-aca7-78ce2ad7bd47" providerId="ADAL" clId="{951010EB-8289-49D7-9CF2-BB7A5B27C31E}" dt="2021-02-02T22:26:26.700" v="387" actId="14826"/>
          <ac:picMkLst>
            <pc:docMk/>
            <pc:sldMk cId="3582792267" sldId="342"/>
            <ac:picMk id="3074" creationId="{C45F1082-1E36-456F-A8D6-FC016C22ECF1}"/>
          </ac:picMkLst>
        </pc:picChg>
      </pc:sldChg>
      <pc:sldChg chg="addSp delSp modSp add mod delAnim modAnim">
        <pc:chgData name="Dr. Nathaniel A. Frissell Ph.D." userId="6c853a77-d0a5-46f1-aca7-78ce2ad7bd47" providerId="ADAL" clId="{951010EB-8289-49D7-9CF2-BB7A5B27C31E}" dt="2021-02-02T21:33:17.790" v="106" actId="20577"/>
        <pc:sldMkLst>
          <pc:docMk/>
          <pc:sldMk cId="2925330266" sldId="360"/>
        </pc:sldMkLst>
        <pc:spChg chg="mod">
          <ac:chgData name="Dr. Nathaniel A. Frissell Ph.D." userId="6c853a77-d0a5-46f1-aca7-78ce2ad7bd47" providerId="ADAL" clId="{951010EB-8289-49D7-9CF2-BB7A5B27C31E}" dt="2021-02-02T21:33:17.790" v="106" actId="20577"/>
          <ac:spMkLst>
            <pc:docMk/>
            <pc:sldMk cId="2925330266" sldId="360"/>
            <ac:spMk id="2" creationId="{59C70F5D-EFD4-4B5A-B9D1-7B69DE2FCC18}"/>
          </ac:spMkLst>
        </pc:spChg>
        <pc:spChg chg="mod">
          <ac:chgData name="Dr. Nathaniel A. Frissell Ph.D." userId="6c853a77-d0a5-46f1-aca7-78ce2ad7bd47" providerId="ADAL" clId="{951010EB-8289-49D7-9CF2-BB7A5B27C31E}" dt="2021-02-02T21:32:03.711" v="57"/>
          <ac:spMkLst>
            <pc:docMk/>
            <pc:sldMk cId="2925330266" sldId="360"/>
            <ac:spMk id="6" creationId="{3D1C25A9-D83E-4313-B2E5-69C705ABBC0C}"/>
          </ac:spMkLst>
        </pc:spChg>
        <pc:picChg chg="add mod">
          <ac:chgData name="Dr. Nathaniel A. Frissell Ph.D." userId="6c853a77-d0a5-46f1-aca7-78ce2ad7bd47" providerId="ADAL" clId="{951010EB-8289-49D7-9CF2-BB7A5B27C31E}" dt="2021-02-02T21:32:40.984" v="62" actId="1076"/>
          <ac:picMkLst>
            <pc:docMk/>
            <pc:sldMk cId="2925330266" sldId="360"/>
            <ac:picMk id="3" creationId="{14147819-9C56-4F10-B102-2057296FBE6D}"/>
          </ac:picMkLst>
        </pc:picChg>
        <pc:picChg chg="del">
          <ac:chgData name="Dr. Nathaniel A. Frissell Ph.D." userId="6c853a77-d0a5-46f1-aca7-78ce2ad7bd47" providerId="ADAL" clId="{951010EB-8289-49D7-9CF2-BB7A5B27C31E}" dt="2021-02-02T21:31:44.397" v="56" actId="478"/>
          <ac:picMkLst>
            <pc:docMk/>
            <pc:sldMk cId="2925330266" sldId="360"/>
            <ac:picMk id="4" creationId="{DA83D626-14A0-44D0-9E77-B799F14BB450}"/>
          </ac:picMkLst>
        </pc:picChg>
      </pc:sldChg>
      <pc:sldChg chg="add ord">
        <pc:chgData name="Dr. Nathaniel A. Frissell Ph.D." userId="6c853a77-d0a5-46f1-aca7-78ce2ad7bd47" providerId="ADAL" clId="{951010EB-8289-49D7-9CF2-BB7A5B27C31E}" dt="2021-02-02T21:18:21.659" v="31"/>
        <pc:sldMkLst>
          <pc:docMk/>
          <pc:sldMk cId="876740973" sldId="368"/>
        </pc:sldMkLst>
      </pc:sldChg>
      <pc:sldChg chg="modSp add mod">
        <pc:chgData name="Dr. Nathaniel A. Frissell Ph.D." userId="6c853a77-d0a5-46f1-aca7-78ce2ad7bd47" providerId="ADAL" clId="{951010EB-8289-49D7-9CF2-BB7A5B27C31E}" dt="2021-02-03T00:52:06.409" v="3216" actId="1036"/>
        <pc:sldMkLst>
          <pc:docMk/>
          <pc:sldMk cId="3718613310" sldId="374"/>
        </pc:sldMkLst>
        <pc:picChg chg="mod">
          <ac:chgData name="Dr. Nathaniel A. Frissell Ph.D." userId="6c853a77-d0a5-46f1-aca7-78ce2ad7bd47" providerId="ADAL" clId="{951010EB-8289-49D7-9CF2-BB7A5B27C31E}" dt="2021-02-03T00:52:06.409" v="3216" actId="1036"/>
          <ac:picMkLst>
            <pc:docMk/>
            <pc:sldMk cId="3718613310" sldId="374"/>
            <ac:picMk id="4" creationId="{FEA98A92-1AFC-4032-80B4-3F494E7DE3A6}"/>
          </ac:picMkLst>
        </pc:picChg>
      </pc:sldChg>
      <pc:sldChg chg="add">
        <pc:chgData name="Dr. Nathaniel A. Frissell Ph.D." userId="6c853a77-d0a5-46f1-aca7-78ce2ad7bd47" providerId="ADAL" clId="{951010EB-8289-49D7-9CF2-BB7A5B27C31E}" dt="2021-02-02T21:23:38.811" v="53"/>
        <pc:sldMkLst>
          <pc:docMk/>
          <pc:sldMk cId="457258678" sldId="377"/>
        </pc:sldMkLst>
      </pc:sldChg>
      <pc:sldChg chg="add">
        <pc:chgData name="Dr. Nathaniel A. Frissell Ph.D." userId="6c853a77-d0a5-46f1-aca7-78ce2ad7bd47" providerId="ADAL" clId="{951010EB-8289-49D7-9CF2-BB7A5B27C31E}" dt="2021-02-02T21:25:20.795" v="54"/>
        <pc:sldMkLst>
          <pc:docMk/>
          <pc:sldMk cId="2200717011" sldId="379"/>
        </pc:sldMkLst>
      </pc:sldChg>
      <pc:sldChg chg="add">
        <pc:chgData name="Dr. Nathaniel A. Frissell Ph.D." userId="6c853a77-d0a5-46f1-aca7-78ce2ad7bd47" providerId="ADAL" clId="{951010EB-8289-49D7-9CF2-BB7A5B27C31E}" dt="2021-02-02T21:18:03.183" v="28"/>
        <pc:sldMkLst>
          <pc:docMk/>
          <pc:sldMk cId="26169403" sldId="395"/>
        </pc:sldMkLst>
      </pc:sldChg>
      <pc:sldChg chg="add del">
        <pc:chgData name="Dr. Nathaniel A. Frissell Ph.D." userId="6c853a77-d0a5-46f1-aca7-78ce2ad7bd47" providerId="ADAL" clId="{951010EB-8289-49D7-9CF2-BB7A5B27C31E}" dt="2021-02-02T22:41:00.736" v="698" actId="47"/>
        <pc:sldMkLst>
          <pc:docMk/>
          <pc:sldMk cId="2854149590" sldId="400"/>
        </pc:sldMkLst>
      </pc:sldChg>
      <pc:sldChg chg="add del ord">
        <pc:chgData name="Dr. Nathaniel A. Frissell Ph.D." userId="6c853a77-d0a5-46f1-aca7-78ce2ad7bd47" providerId="ADAL" clId="{951010EB-8289-49D7-9CF2-BB7A5B27C31E}" dt="2021-02-02T22:41:53.225" v="701"/>
        <pc:sldMkLst>
          <pc:docMk/>
          <pc:sldMk cId="2984257400" sldId="401"/>
        </pc:sldMkLst>
      </pc:sldChg>
      <pc:sldChg chg="add del">
        <pc:chgData name="Dr. Nathaniel A. Frissell Ph.D." userId="6c853a77-d0a5-46f1-aca7-78ce2ad7bd47" providerId="ADAL" clId="{951010EB-8289-49D7-9CF2-BB7A5B27C31E}" dt="2021-02-02T22:41:55.764" v="702" actId="47"/>
        <pc:sldMkLst>
          <pc:docMk/>
          <pc:sldMk cId="2443990401" sldId="403"/>
        </pc:sldMkLst>
      </pc:sldChg>
      <pc:sldChg chg="add del">
        <pc:chgData name="Dr. Nathaniel A. Frissell Ph.D." userId="6c853a77-d0a5-46f1-aca7-78ce2ad7bd47" providerId="ADAL" clId="{951010EB-8289-49D7-9CF2-BB7A5B27C31E}" dt="2021-02-02T22:40:00.760" v="612" actId="47"/>
        <pc:sldMkLst>
          <pc:docMk/>
          <pc:sldMk cId="2680690919" sldId="407"/>
        </pc:sldMkLst>
      </pc:sldChg>
      <pc:sldChg chg="modSp add mod">
        <pc:chgData name="Dr. Nathaniel A. Frissell Ph.D." userId="6c853a77-d0a5-46f1-aca7-78ce2ad7bd47" providerId="ADAL" clId="{951010EB-8289-49D7-9CF2-BB7A5B27C31E}" dt="2021-02-02T22:40:41.447" v="697" actId="20577"/>
        <pc:sldMkLst>
          <pc:docMk/>
          <pc:sldMk cId="2483683527" sldId="408"/>
        </pc:sldMkLst>
        <pc:spChg chg="mod">
          <ac:chgData name="Dr. Nathaniel A. Frissell Ph.D." userId="6c853a77-d0a5-46f1-aca7-78ce2ad7bd47" providerId="ADAL" clId="{951010EB-8289-49D7-9CF2-BB7A5B27C31E}" dt="2021-02-02T22:40:41.447" v="697" actId="20577"/>
          <ac:spMkLst>
            <pc:docMk/>
            <pc:sldMk cId="2483683527" sldId="408"/>
            <ac:spMk id="3" creationId="{94009B2D-6868-4007-A5DE-F205920D11A9}"/>
          </ac:spMkLst>
        </pc:spChg>
      </pc:sldChg>
      <pc:sldChg chg="add ord">
        <pc:chgData name="Dr. Nathaniel A. Frissell Ph.D." userId="6c853a77-d0a5-46f1-aca7-78ce2ad7bd47" providerId="ADAL" clId="{951010EB-8289-49D7-9CF2-BB7A5B27C31E}" dt="2021-02-02T21:23:02.971" v="52"/>
        <pc:sldMkLst>
          <pc:docMk/>
          <pc:sldMk cId="3540868933" sldId="410"/>
        </pc:sldMkLst>
      </pc:sldChg>
      <pc:sldChg chg="add ord">
        <pc:chgData name="Dr. Nathaniel A. Frissell Ph.D." userId="6c853a77-d0a5-46f1-aca7-78ce2ad7bd47" providerId="ADAL" clId="{951010EB-8289-49D7-9CF2-BB7A5B27C31E}" dt="2021-02-02T21:21:04.163" v="37"/>
        <pc:sldMkLst>
          <pc:docMk/>
          <pc:sldMk cId="2066193786" sldId="411"/>
        </pc:sldMkLst>
      </pc:sldChg>
      <pc:sldChg chg="add">
        <pc:chgData name="Dr. Nathaniel A. Frissell Ph.D." userId="6c853a77-d0a5-46f1-aca7-78ce2ad7bd47" providerId="ADAL" clId="{951010EB-8289-49D7-9CF2-BB7A5B27C31E}" dt="2021-02-02T21:23:38.811" v="53"/>
        <pc:sldMkLst>
          <pc:docMk/>
          <pc:sldMk cId="632769277" sldId="412"/>
        </pc:sldMkLst>
      </pc:sldChg>
      <pc:sldChg chg="add ord">
        <pc:chgData name="Dr. Nathaniel A. Frissell Ph.D." userId="6c853a77-d0a5-46f1-aca7-78ce2ad7bd47" providerId="ADAL" clId="{951010EB-8289-49D7-9CF2-BB7A5B27C31E}" dt="2021-02-03T00:32:45.258" v="3102"/>
        <pc:sldMkLst>
          <pc:docMk/>
          <pc:sldMk cId="1780819757" sldId="413"/>
        </pc:sldMkLst>
      </pc:sldChg>
      <pc:sldChg chg="modSp add mod">
        <pc:chgData name="Dr. Nathaniel A. Frissell Ph.D." userId="6c853a77-d0a5-46f1-aca7-78ce2ad7bd47" providerId="ADAL" clId="{951010EB-8289-49D7-9CF2-BB7A5B27C31E}" dt="2021-02-03T00:24:29.871" v="2671" actId="20577"/>
        <pc:sldMkLst>
          <pc:docMk/>
          <pc:sldMk cId="168757393" sldId="429"/>
        </pc:sldMkLst>
        <pc:spChg chg="mod">
          <ac:chgData name="Dr. Nathaniel A. Frissell Ph.D." userId="6c853a77-d0a5-46f1-aca7-78ce2ad7bd47" providerId="ADAL" clId="{951010EB-8289-49D7-9CF2-BB7A5B27C31E}" dt="2021-02-02T20:53:54.412" v="3" actId="27636"/>
          <ac:spMkLst>
            <pc:docMk/>
            <pc:sldMk cId="168757393" sldId="429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3T00:24:29.871" v="2671" actId="20577"/>
          <ac:spMkLst>
            <pc:docMk/>
            <pc:sldMk cId="168757393" sldId="429"/>
            <ac:spMk id="3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814364589" sldId="429"/>
        </pc:sldMkLst>
      </pc:sldChg>
      <pc:sldChg chg="modSp add mod">
        <pc:chgData name="Dr. Nathaniel A. Frissell Ph.D." userId="6c853a77-d0a5-46f1-aca7-78ce2ad7bd47" providerId="ADAL" clId="{951010EB-8289-49D7-9CF2-BB7A5B27C31E}" dt="2021-02-02T20:53:54.415" v="4" actId="27636"/>
        <pc:sldMkLst>
          <pc:docMk/>
          <pc:sldMk cId="1715036929" sldId="441"/>
        </pc:sldMkLst>
        <pc:spChg chg="mod">
          <ac:chgData name="Dr. Nathaniel A. Frissell Ph.D." userId="6c853a77-d0a5-46f1-aca7-78ce2ad7bd47" providerId="ADAL" clId="{951010EB-8289-49D7-9CF2-BB7A5B27C31E}" dt="2021-02-02T20:53:54.415" v="4" actId="27636"/>
          <ac:spMkLst>
            <pc:docMk/>
            <pc:sldMk cId="1715036929" sldId="441"/>
            <ac:spMk id="2" creationId="{00000000-0000-0000-0000-000000000000}"/>
          </ac:spMkLst>
        </pc:spChg>
      </pc:sldChg>
      <pc:sldChg chg="modSp add mod">
        <pc:chgData name="Dr. Nathaniel A. Frissell Ph.D." userId="6c853a77-d0a5-46f1-aca7-78ce2ad7bd47" providerId="ADAL" clId="{951010EB-8289-49D7-9CF2-BB7A5B27C31E}" dt="2021-02-02T20:53:54.421" v="5" actId="27636"/>
        <pc:sldMkLst>
          <pc:docMk/>
          <pc:sldMk cId="1744773710" sldId="442"/>
        </pc:sldMkLst>
        <pc:spChg chg="mod">
          <ac:chgData name="Dr. Nathaniel A. Frissell Ph.D." userId="6c853a77-d0a5-46f1-aca7-78ce2ad7bd47" providerId="ADAL" clId="{951010EB-8289-49D7-9CF2-BB7A5B27C31E}" dt="2021-02-02T20:53:54.421" v="5" actId="27636"/>
          <ac:spMkLst>
            <pc:docMk/>
            <pc:sldMk cId="1744773710" sldId="442"/>
            <ac:spMk id="2" creationId="{00000000-0000-0000-0000-000000000000}"/>
          </ac:spMkLst>
        </pc:spChg>
      </pc:sldChg>
      <pc:sldChg chg="modSp add mod">
        <pc:chgData name="Dr. Nathaniel A. Frissell Ph.D." userId="6c853a77-d0a5-46f1-aca7-78ce2ad7bd47" providerId="ADAL" clId="{951010EB-8289-49D7-9CF2-BB7A5B27C31E}" dt="2021-02-02T20:53:54.424" v="6" actId="27636"/>
        <pc:sldMkLst>
          <pc:docMk/>
          <pc:sldMk cId="829103257" sldId="443"/>
        </pc:sldMkLst>
        <pc:spChg chg="mod">
          <ac:chgData name="Dr. Nathaniel A. Frissell Ph.D." userId="6c853a77-d0a5-46f1-aca7-78ce2ad7bd47" providerId="ADAL" clId="{951010EB-8289-49D7-9CF2-BB7A5B27C31E}" dt="2021-02-02T20:53:54.424" v="6" actId="27636"/>
          <ac:spMkLst>
            <pc:docMk/>
            <pc:sldMk cId="829103257" sldId="443"/>
            <ac:spMk id="2" creationId="{00000000-0000-0000-0000-000000000000}"/>
          </ac:spMkLst>
        </pc:spChg>
      </pc:sldChg>
      <pc:sldChg chg="modSp add del mod">
        <pc:chgData name="Dr. Nathaniel A. Frissell Ph.D." userId="6c853a77-d0a5-46f1-aca7-78ce2ad7bd47" providerId="ADAL" clId="{951010EB-8289-49D7-9CF2-BB7A5B27C31E}" dt="2021-02-02T22:18:39.980" v="180" actId="47"/>
        <pc:sldMkLst>
          <pc:docMk/>
          <pc:sldMk cId="592139692" sldId="448"/>
        </pc:sldMkLst>
        <pc:spChg chg="mod">
          <ac:chgData name="Dr. Nathaniel A. Frissell Ph.D." userId="6c853a77-d0a5-46f1-aca7-78ce2ad7bd47" providerId="ADAL" clId="{951010EB-8289-49D7-9CF2-BB7A5B27C31E}" dt="2021-02-02T20:53:54.427" v="7" actId="27636"/>
          <ac:spMkLst>
            <pc:docMk/>
            <pc:sldMk cId="592139692" sldId="448"/>
            <ac:spMk id="2" creationId="{00000000-0000-0000-0000-000000000000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09:25.327" v="1636"/>
        <pc:sldMkLst>
          <pc:docMk/>
          <pc:sldMk cId="1497945050" sldId="456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2614305513" sldId="461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3861308977" sldId="462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1494053673" sldId="463"/>
        </pc:sldMkLst>
      </pc:sldChg>
      <pc:sldChg chg="delSp modSp add mod">
        <pc:chgData name="Dr. Nathaniel A. Frissell Ph.D." userId="6c853a77-d0a5-46f1-aca7-78ce2ad7bd47" providerId="ADAL" clId="{951010EB-8289-49D7-9CF2-BB7A5B27C31E}" dt="2021-02-02T22:46:09.386" v="803" actId="113"/>
        <pc:sldMkLst>
          <pc:docMk/>
          <pc:sldMk cId="374408087" sldId="464"/>
        </pc:sldMkLst>
        <pc:spChg chg="mod">
          <ac:chgData name="Dr. Nathaniel A. Frissell Ph.D." userId="6c853a77-d0a5-46f1-aca7-78ce2ad7bd47" providerId="ADAL" clId="{951010EB-8289-49D7-9CF2-BB7A5B27C31E}" dt="2021-02-02T22:43:04.816" v="750" actId="20577"/>
          <ac:spMkLst>
            <pc:docMk/>
            <pc:sldMk cId="374408087" sldId="464"/>
            <ac:spMk id="2" creationId="{00000000-0000-0000-0000-000000000000}"/>
          </ac:spMkLst>
        </pc:spChg>
        <pc:spChg chg="del mod topLvl">
          <ac:chgData name="Dr. Nathaniel A. Frissell Ph.D." userId="6c853a77-d0a5-46f1-aca7-78ce2ad7bd47" providerId="ADAL" clId="{951010EB-8289-49D7-9CF2-BB7A5B27C31E}" dt="2021-02-02T22:43:32.873" v="753" actId="478"/>
          <ac:spMkLst>
            <pc:docMk/>
            <pc:sldMk cId="374408087" sldId="464"/>
            <ac:spMk id="6" creationId="{00000000-0000-0000-0000-000000000000}"/>
          </ac:spMkLst>
        </pc:spChg>
        <pc:spChg chg="del mod topLvl">
          <ac:chgData name="Dr. Nathaniel A. Frissell Ph.D." userId="6c853a77-d0a5-46f1-aca7-78ce2ad7bd47" providerId="ADAL" clId="{951010EB-8289-49D7-9CF2-BB7A5B27C31E}" dt="2021-02-02T22:43:49.401" v="756" actId="478"/>
          <ac:spMkLst>
            <pc:docMk/>
            <pc:sldMk cId="374408087" sldId="464"/>
            <ac:spMk id="7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2:46:09.386" v="803" actId="113"/>
          <ac:spMkLst>
            <pc:docMk/>
            <pc:sldMk cId="374408087" sldId="464"/>
            <ac:spMk id="10" creationId="{00000000-0000-0000-0000-000000000000}"/>
          </ac:spMkLst>
        </pc:spChg>
        <pc:grpChg chg="del">
          <ac:chgData name="Dr. Nathaniel A. Frissell Ph.D." userId="6c853a77-d0a5-46f1-aca7-78ce2ad7bd47" providerId="ADAL" clId="{951010EB-8289-49D7-9CF2-BB7A5B27C31E}" dt="2021-02-02T22:43:24.701" v="751" actId="165"/>
          <ac:grpSpMkLst>
            <pc:docMk/>
            <pc:sldMk cId="374408087" sldId="464"/>
            <ac:grpSpMk id="4" creationId="{AD3A1BE3-4C3B-409A-AF2A-AF0B603F4CA7}"/>
          </ac:grpSpMkLst>
        </pc:grpChg>
        <pc:picChg chg="mod topLvl modCrop">
          <ac:chgData name="Dr. Nathaniel A. Frissell Ph.D." userId="6c853a77-d0a5-46f1-aca7-78ce2ad7bd47" providerId="ADAL" clId="{951010EB-8289-49D7-9CF2-BB7A5B27C31E}" dt="2021-02-02T22:45:57.016" v="798" actId="1076"/>
          <ac:picMkLst>
            <pc:docMk/>
            <pc:sldMk cId="374408087" sldId="464"/>
            <ac:picMk id="3" creationId="{00000000-0000-0000-0000-000000000000}"/>
          </ac:picMkLst>
        </pc:picChg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670497185" sldId="464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997924236" sldId="465"/>
        </pc:sldMkLst>
      </pc:sldChg>
      <pc:sldChg chg="modSp add del mod">
        <pc:chgData name="Dr. Nathaniel A. Frissell Ph.D." userId="6c853a77-d0a5-46f1-aca7-78ce2ad7bd47" providerId="ADAL" clId="{951010EB-8289-49D7-9CF2-BB7A5B27C31E}" dt="2021-02-02T21:21:09.601" v="38" actId="2696"/>
        <pc:sldMkLst>
          <pc:docMk/>
          <pc:sldMk cId="1241771154" sldId="478"/>
        </pc:sldMkLst>
        <pc:spChg chg="mod">
          <ac:chgData name="Dr. Nathaniel A. Frissell Ph.D." userId="6c853a77-d0a5-46f1-aca7-78ce2ad7bd47" providerId="ADAL" clId="{951010EB-8289-49D7-9CF2-BB7A5B27C31E}" dt="2021-02-02T20:53:54.445" v="9" actId="27636"/>
          <ac:spMkLst>
            <pc:docMk/>
            <pc:sldMk cId="1241771154" sldId="478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0:53:54.451" v="10" actId="27636"/>
          <ac:spMkLst>
            <pc:docMk/>
            <pc:sldMk cId="1241771154" sldId="478"/>
            <ac:spMk id="3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618902108" sldId="478"/>
        </pc:sldMkLst>
      </pc:sldChg>
      <pc:sldChg chg="modSp add del mod">
        <pc:chgData name="Dr. Nathaniel A. Frissell Ph.D." userId="6c853a77-d0a5-46f1-aca7-78ce2ad7bd47" providerId="ADAL" clId="{951010EB-8289-49D7-9CF2-BB7A5B27C31E}" dt="2021-02-02T21:22:43.952" v="50" actId="47"/>
        <pc:sldMkLst>
          <pc:docMk/>
          <pc:sldMk cId="3539142795" sldId="478"/>
        </pc:sldMkLst>
        <pc:spChg chg="mod">
          <ac:chgData name="Dr. Nathaniel A. Frissell Ph.D." userId="6c853a77-d0a5-46f1-aca7-78ce2ad7bd47" providerId="ADAL" clId="{951010EB-8289-49D7-9CF2-BB7A5B27C31E}" dt="2021-02-02T21:22:08.821" v="47" actId="14100"/>
          <ac:spMkLst>
            <pc:docMk/>
            <pc:sldMk cId="3539142795" sldId="478"/>
            <ac:spMk id="3" creationId="{00000000-0000-0000-0000-000000000000}"/>
          </ac:spMkLst>
        </pc:spChg>
        <pc:grpChg chg="mod">
          <ac:chgData name="Dr. Nathaniel A. Frissell Ph.D." userId="6c853a77-d0a5-46f1-aca7-78ce2ad7bd47" providerId="ADAL" clId="{951010EB-8289-49D7-9CF2-BB7A5B27C31E}" dt="2021-02-02T21:22:01.009" v="46" actId="1076"/>
          <ac:grpSpMkLst>
            <pc:docMk/>
            <pc:sldMk cId="3539142795" sldId="478"/>
            <ac:grpSpMk id="44" creationId="{00000000-0000-0000-0000-000000000000}"/>
          </ac:grpSpMkLst>
        </pc:grpChg>
      </pc:sldChg>
      <pc:sldChg chg="modSp add del mod">
        <pc:chgData name="Dr. Nathaniel A. Frissell Ph.D." userId="6c853a77-d0a5-46f1-aca7-78ce2ad7bd47" providerId="ADAL" clId="{951010EB-8289-49D7-9CF2-BB7A5B27C31E}" dt="2021-02-02T21:22:43.952" v="50" actId="47"/>
        <pc:sldMkLst>
          <pc:docMk/>
          <pc:sldMk cId="374637957" sldId="479"/>
        </pc:sldMkLst>
        <pc:spChg chg="mod">
          <ac:chgData name="Dr. Nathaniel A. Frissell Ph.D." userId="6c853a77-d0a5-46f1-aca7-78ce2ad7bd47" providerId="ADAL" clId="{951010EB-8289-49D7-9CF2-BB7A5B27C31E}" dt="2021-02-02T21:22:16.145" v="49" actId="27636"/>
          <ac:spMkLst>
            <pc:docMk/>
            <pc:sldMk cId="374637957" sldId="479"/>
            <ac:spMk id="3" creationId="{00000000-0000-0000-0000-000000000000}"/>
          </ac:spMkLst>
        </pc:spChg>
      </pc:sldChg>
      <pc:sldChg chg="modSp add del mod">
        <pc:chgData name="Dr. Nathaniel A. Frissell Ph.D." userId="6c853a77-d0a5-46f1-aca7-78ce2ad7bd47" providerId="ADAL" clId="{951010EB-8289-49D7-9CF2-BB7A5B27C31E}" dt="2021-02-02T21:21:09.601" v="38" actId="2696"/>
        <pc:sldMkLst>
          <pc:docMk/>
          <pc:sldMk cId="1194020935" sldId="479"/>
        </pc:sldMkLst>
        <pc:spChg chg="mod">
          <ac:chgData name="Dr. Nathaniel A. Frissell Ph.D." userId="6c853a77-d0a5-46f1-aca7-78ce2ad7bd47" providerId="ADAL" clId="{951010EB-8289-49D7-9CF2-BB7A5B27C31E}" dt="2021-02-02T20:53:54.462" v="12" actId="27636"/>
          <ac:spMkLst>
            <pc:docMk/>
            <pc:sldMk cId="1194020935" sldId="479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0:53:54.461" v="11" actId="27636"/>
          <ac:spMkLst>
            <pc:docMk/>
            <pc:sldMk cId="1194020935" sldId="479"/>
            <ac:spMk id="3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4274564076" sldId="47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1939163511" sldId="481"/>
        </pc:sldMkLst>
      </pc:sldChg>
      <pc:sldChg chg="add del">
        <pc:chgData name="Dr. Nathaniel A. Frissell Ph.D." userId="6c853a77-d0a5-46f1-aca7-78ce2ad7bd47" providerId="ADAL" clId="{951010EB-8289-49D7-9CF2-BB7A5B27C31E}" dt="2021-02-02T21:37:34.140" v="109" actId="47"/>
        <pc:sldMkLst>
          <pc:docMk/>
          <pc:sldMk cId="2057685588" sldId="481"/>
        </pc:sldMkLst>
      </pc:sldChg>
      <pc:sldChg chg="add del">
        <pc:chgData name="Dr. Nathaniel A. Frissell Ph.D." userId="6c853a77-d0a5-46f1-aca7-78ce2ad7bd47" providerId="ADAL" clId="{951010EB-8289-49D7-9CF2-BB7A5B27C31E}" dt="2021-02-02T22:19:02.530" v="184" actId="47"/>
        <pc:sldMkLst>
          <pc:docMk/>
          <pc:sldMk cId="9860255" sldId="484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784945006" sldId="484"/>
        </pc:sldMkLst>
      </pc:sldChg>
      <pc:sldChg chg="modSp add mod">
        <pc:chgData name="Dr. Nathaniel A. Frissell Ph.D." userId="6c853a77-d0a5-46f1-aca7-78ce2ad7bd47" providerId="ADAL" clId="{951010EB-8289-49D7-9CF2-BB7A5B27C31E}" dt="2021-02-02T22:42:32.614" v="704" actId="404"/>
        <pc:sldMkLst>
          <pc:docMk/>
          <pc:sldMk cId="1189579982" sldId="495"/>
        </pc:sldMkLst>
        <pc:spChg chg="mod">
          <ac:chgData name="Dr. Nathaniel A. Frissell Ph.D." userId="6c853a77-d0a5-46f1-aca7-78ce2ad7bd47" providerId="ADAL" clId="{951010EB-8289-49D7-9CF2-BB7A5B27C31E}" dt="2021-02-02T22:42:32.614" v="704" actId="404"/>
          <ac:spMkLst>
            <pc:docMk/>
            <pc:sldMk cId="1189579982" sldId="495"/>
            <ac:spMk id="8" creationId="{D129B5C7-96E6-E340-BE66-08382C7C1A89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4240633038" sldId="495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1231562081" sldId="557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4252856213" sldId="557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1134810349" sldId="560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524662899" sldId="560"/>
        </pc:sldMkLst>
      </pc:sldChg>
      <pc:sldChg chg="modSp add del mod">
        <pc:chgData name="Dr. Nathaniel A. Frissell Ph.D." userId="6c853a77-d0a5-46f1-aca7-78ce2ad7bd47" providerId="ADAL" clId="{951010EB-8289-49D7-9CF2-BB7A5B27C31E}" dt="2021-02-03T00:35:14.423" v="3109" actId="2696"/>
        <pc:sldMkLst>
          <pc:docMk/>
          <pc:sldMk cId="1135453018" sldId="565"/>
        </pc:sldMkLst>
        <pc:spChg chg="mod">
          <ac:chgData name="Dr. Nathaniel A. Frissell Ph.D." userId="6c853a77-d0a5-46f1-aca7-78ce2ad7bd47" providerId="ADAL" clId="{951010EB-8289-49D7-9CF2-BB7A5B27C31E}" dt="2021-02-02T20:53:54.494" v="16" actId="27636"/>
          <ac:spMkLst>
            <pc:docMk/>
            <pc:sldMk cId="1135453018" sldId="565"/>
            <ac:spMk id="2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525838167" sldId="565"/>
        </pc:sldMkLst>
      </pc:sldChg>
      <pc:sldChg chg="add">
        <pc:chgData name="Dr. Nathaniel A. Frissell Ph.D." userId="6c853a77-d0a5-46f1-aca7-78ce2ad7bd47" providerId="ADAL" clId="{951010EB-8289-49D7-9CF2-BB7A5B27C31E}" dt="2021-02-03T00:35:17.844" v="3110"/>
        <pc:sldMkLst>
          <pc:docMk/>
          <pc:sldMk cId="4081399860" sldId="565"/>
        </pc:sldMkLst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1836020885" sldId="607"/>
        </pc:sldMkLst>
      </pc:sldChg>
      <pc:sldChg chg="add">
        <pc:chgData name="Dr. Nathaniel A. Frissell Ph.D." userId="6c853a77-d0a5-46f1-aca7-78ce2ad7bd47" providerId="ADAL" clId="{951010EB-8289-49D7-9CF2-BB7A5B27C31E}" dt="2021-02-02T21:04:22.151" v="18"/>
        <pc:sldMkLst>
          <pc:docMk/>
          <pc:sldMk cId="2038493985" sldId="607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935417132" sldId="609"/>
        </pc:sldMkLst>
      </pc:sldChg>
      <pc:sldChg chg="modSp add del mod">
        <pc:chgData name="Dr. Nathaniel A. Frissell Ph.D." userId="6c853a77-d0a5-46f1-aca7-78ce2ad7bd47" providerId="ADAL" clId="{951010EB-8289-49D7-9CF2-BB7A5B27C31E}" dt="2021-02-03T00:33:34.174" v="3105" actId="2696"/>
        <pc:sldMkLst>
          <pc:docMk/>
          <pc:sldMk cId="2125274553" sldId="609"/>
        </pc:sldMkLst>
        <pc:spChg chg="mod">
          <ac:chgData name="Dr. Nathaniel A. Frissell Ph.D." userId="6c853a77-d0a5-46f1-aca7-78ce2ad7bd47" providerId="ADAL" clId="{951010EB-8289-49D7-9CF2-BB7A5B27C31E}" dt="2021-02-02T20:53:54.470" v="13" actId="27636"/>
          <ac:spMkLst>
            <pc:docMk/>
            <pc:sldMk cId="2125274553" sldId="609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2:18:54.825" v="182" actId="14100"/>
          <ac:spMkLst>
            <pc:docMk/>
            <pc:sldMk cId="2125274553" sldId="609"/>
            <ac:spMk id="3" creationId="{00000000-0000-0000-0000-000000000000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3:48.781" v="3106"/>
        <pc:sldMkLst>
          <pc:docMk/>
          <pc:sldMk cId="3513356336" sldId="609"/>
        </pc:sldMkLst>
      </pc:sldChg>
      <pc:sldChg chg="add del">
        <pc:chgData name="Dr. Nathaniel A. Frissell Ph.D." userId="6c853a77-d0a5-46f1-aca7-78ce2ad7bd47" providerId="ADAL" clId="{951010EB-8289-49D7-9CF2-BB7A5B27C31E}" dt="2021-02-02T21:38:23.999" v="111" actId="47"/>
        <pc:sldMkLst>
          <pc:docMk/>
          <pc:sldMk cId="314770311" sldId="611"/>
        </pc:sldMkLst>
      </pc:sldChg>
      <pc:sldChg chg="add del">
        <pc:chgData name="Dr. Nathaniel A. Frissell Ph.D." userId="6c853a77-d0a5-46f1-aca7-78ce2ad7bd47" providerId="ADAL" clId="{951010EB-8289-49D7-9CF2-BB7A5B27C31E}" dt="2021-02-02T21:38:20.287" v="110" actId="47"/>
        <pc:sldMkLst>
          <pc:docMk/>
          <pc:sldMk cId="3794392418" sldId="612"/>
        </pc:sldMkLst>
      </pc:sldChg>
      <pc:sldChg chg="add del">
        <pc:chgData name="Dr. Nathaniel A. Frissell Ph.D." userId="6c853a77-d0a5-46f1-aca7-78ce2ad7bd47" providerId="ADAL" clId="{951010EB-8289-49D7-9CF2-BB7A5B27C31E}" dt="2021-02-03T00:20:31.780" v="2394" actId="2696"/>
        <pc:sldMkLst>
          <pc:docMk/>
          <pc:sldMk cId="853706742" sldId="616"/>
        </pc:sldMkLst>
      </pc:sldChg>
      <pc:sldChg chg="add">
        <pc:chgData name="Dr. Nathaniel A. Frissell Ph.D." userId="6c853a77-d0a5-46f1-aca7-78ce2ad7bd47" providerId="ADAL" clId="{951010EB-8289-49D7-9CF2-BB7A5B27C31E}" dt="2021-02-03T00:20:44.944" v="2395"/>
        <pc:sldMkLst>
          <pc:docMk/>
          <pc:sldMk cId="2625586707" sldId="616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848783163" sldId="618"/>
        </pc:sldMkLst>
      </pc:sldChg>
      <pc:sldChg chg="modSp add del mod">
        <pc:chgData name="Dr. Nathaniel A. Frissell Ph.D." userId="6c853a77-d0a5-46f1-aca7-78ce2ad7bd47" providerId="ADAL" clId="{951010EB-8289-49D7-9CF2-BB7A5B27C31E}" dt="2021-02-02T22:18:57.132" v="183" actId="47"/>
        <pc:sldMkLst>
          <pc:docMk/>
          <pc:sldMk cId="2389955110" sldId="618"/>
        </pc:sldMkLst>
        <pc:spChg chg="mod">
          <ac:chgData name="Dr. Nathaniel A. Frissell Ph.D." userId="6c853a77-d0a5-46f1-aca7-78ce2ad7bd47" providerId="ADAL" clId="{951010EB-8289-49D7-9CF2-BB7A5B27C31E}" dt="2021-02-02T20:53:54.441" v="8" actId="27636"/>
          <ac:spMkLst>
            <pc:docMk/>
            <pc:sldMk cId="2389955110" sldId="618"/>
            <ac:spMk id="4" creationId="{57777B87-0AD9-4DB9-8117-AFFE3A25DE84}"/>
          </ac:spMkLst>
        </pc:spChg>
      </pc:sldChg>
      <pc:sldChg chg="modSp add del mod">
        <pc:chgData name="Dr. Nathaniel A. Frissell Ph.D." userId="6c853a77-d0a5-46f1-aca7-78ce2ad7bd47" providerId="ADAL" clId="{951010EB-8289-49D7-9CF2-BB7A5B27C31E}" dt="2021-02-03T00:33:34.174" v="3105" actId="2696"/>
        <pc:sldMkLst>
          <pc:docMk/>
          <pc:sldMk cId="461424639" sldId="622"/>
        </pc:sldMkLst>
        <pc:spChg chg="mod">
          <ac:chgData name="Dr. Nathaniel A. Frissell Ph.D." userId="6c853a77-d0a5-46f1-aca7-78ce2ad7bd47" providerId="ADAL" clId="{951010EB-8289-49D7-9CF2-BB7A5B27C31E}" dt="2021-02-02T20:53:54.475" v="14" actId="27636"/>
          <ac:spMkLst>
            <pc:docMk/>
            <pc:sldMk cId="461424639" sldId="622"/>
            <ac:spMk id="2" creationId="{00000000-0000-0000-0000-000000000000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3:48.781" v="3106"/>
        <pc:sldMkLst>
          <pc:docMk/>
          <pc:sldMk cId="1463081375" sldId="622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130382478" sldId="622"/>
        </pc:sldMkLst>
      </pc:sldChg>
      <pc:sldChg chg="add">
        <pc:chgData name="Dr. Nathaniel A. Frissell Ph.D." userId="6c853a77-d0a5-46f1-aca7-78ce2ad7bd47" providerId="ADAL" clId="{951010EB-8289-49D7-9CF2-BB7A5B27C31E}" dt="2021-02-03T00:20:44.944" v="2395"/>
        <pc:sldMkLst>
          <pc:docMk/>
          <pc:sldMk cId="1419673417" sldId="623"/>
        </pc:sldMkLst>
      </pc:sldChg>
      <pc:sldChg chg="add del">
        <pc:chgData name="Dr. Nathaniel A. Frissell Ph.D." userId="6c853a77-d0a5-46f1-aca7-78ce2ad7bd47" providerId="ADAL" clId="{951010EB-8289-49D7-9CF2-BB7A5B27C31E}" dt="2021-02-03T00:20:31.780" v="2394" actId="2696"/>
        <pc:sldMkLst>
          <pc:docMk/>
          <pc:sldMk cId="2809924930" sldId="623"/>
        </pc:sldMkLst>
      </pc:sldChg>
      <pc:sldChg chg="add">
        <pc:chgData name="Dr. Nathaniel A. Frissell Ph.D." userId="6c853a77-d0a5-46f1-aca7-78ce2ad7bd47" providerId="ADAL" clId="{951010EB-8289-49D7-9CF2-BB7A5B27C31E}" dt="2021-02-03T00:20:44.944" v="2395"/>
        <pc:sldMkLst>
          <pc:docMk/>
          <pc:sldMk cId="452543196" sldId="624"/>
        </pc:sldMkLst>
      </pc:sldChg>
      <pc:sldChg chg="add del">
        <pc:chgData name="Dr. Nathaniel A. Frissell Ph.D." userId="6c853a77-d0a5-46f1-aca7-78ce2ad7bd47" providerId="ADAL" clId="{951010EB-8289-49D7-9CF2-BB7A5B27C31E}" dt="2021-02-03T00:20:31.780" v="2394" actId="2696"/>
        <pc:sldMkLst>
          <pc:docMk/>
          <pc:sldMk cId="2913232195" sldId="624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171849906" sldId="64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831961887" sldId="649"/>
        </pc:sldMkLst>
      </pc:sldChg>
      <pc:sldChg chg="modSp add mod">
        <pc:chgData name="Dr. Nathaniel A. Frissell Ph.D." userId="6c853a77-d0a5-46f1-aca7-78ce2ad7bd47" providerId="ADAL" clId="{951010EB-8289-49D7-9CF2-BB7A5B27C31E}" dt="2021-02-03T00:28:41.765" v="3100" actId="313"/>
        <pc:sldMkLst>
          <pc:docMk/>
          <pc:sldMk cId="1483255765" sldId="651"/>
        </pc:sldMkLst>
        <pc:spChg chg="mod">
          <ac:chgData name="Dr. Nathaniel A. Frissell Ph.D." userId="6c853a77-d0a5-46f1-aca7-78ce2ad7bd47" providerId="ADAL" clId="{951010EB-8289-49D7-9CF2-BB7A5B27C31E}" dt="2021-02-03T00:28:41.765" v="3100" actId="313"/>
          <ac:spMkLst>
            <pc:docMk/>
            <pc:sldMk cId="1483255765" sldId="651"/>
            <ac:spMk id="4" creationId="{09E9963E-6748-4476-8E4D-BAF80CA2D6C5}"/>
          </ac:spMkLst>
        </pc:spChg>
        <pc:spChg chg="mod">
          <ac:chgData name="Dr. Nathaniel A. Frissell Ph.D." userId="6c853a77-d0a5-46f1-aca7-78ce2ad7bd47" providerId="ADAL" clId="{951010EB-8289-49D7-9CF2-BB7A5B27C31E}" dt="2021-02-02T23:43:11.665" v="1019" actId="20577"/>
          <ac:spMkLst>
            <pc:docMk/>
            <pc:sldMk cId="1483255765" sldId="651"/>
            <ac:spMk id="8" creationId="{52F7AE04-DC06-4F62-AFEF-92ED08B6C883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8:35.481" v="3118"/>
        <pc:sldMkLst>
          <pc:docMk/>
          <pc:sldMk cId="147543930" sldId="657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132323825" sldId="658"/>
        </pc:sldMkLst>
      </pc:sldChg>
      <pc:sldChg chg="modSp add mod ord">
        <pc:chgData name="Dr. Nathaniel A. Frissell Ph.D." userId="6c853a77-d0a5-46f1-aca7-78ce2ad7bd47" providerId="ADAL" clId="{951010EB-8289-49D7-9CF2-BB7A5B27C31E}" dt="2021-02-03T00:41:44.211" v="3149" actId="207"/>
        <pc:sldMkLst>
          <pc:docMk/>
          <pc:sldMk cId="2136056094" sldId="658"/>
        </pc:sldMkLst>
        <pc:spChg chg="mod">
          <ac:chgData name="Dr. Nathaniel A. Frissell Ph.D." userId="6c853a77-d0a5-46f1-aca7-78ce2ad7bd47" providerId="ADAL" clId="{951010EB-8289-49D7-9CF2-BB7A5B27C31E}" dt="2021-02-03T00:41:44.211" v="3149" actId="207"/>
          <ac:spMkLst>
            <pc:docMk/>
            <pc:sldMk cId="2136056094" sldId="658"/>
            <ac:spMk id="5" creationId="{9E7799A1-5A31-40BD-9FE1-8DD84A7965EE}"/>
          </ac:spMkLst>
        </pc:spChg>
      </pc:sldChg>
      <pc:sldChg chg="add del">
        <pc:chgData name="Dr. Nathaniel A. Frissell Ph.D." userId="6c853a77-d0a5-46f1-aca7-78ce2ad7bd47" providerId="ADAL" clId="{951010EB-8289-49D7-9CF2-BB7A5B27C31E}" dt="2021-02-02T21:04:27.520" v="19" actId="47"/>
        <pc:sldMkLst>
          <pc:docMk/>
          <pc:sldMk cId="3456087044" sldId="65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46010265" sldId="660"/>
        </pc:sldMkLst>
      </pc:sldChg>
      <pc:sldChg chg="modSp add mod">
        <pc:chgData name="Dr. Nathaniel A. Frissell Ph.D." userId="6c853a77-d0a5-46f1-aca7-78ce2ad7bd47" providerId="ADAL" clId="{951010EB-8289-49D7-9CF2-BB7A5B27C31E}" dt="2021-02-02T23:28:07.589" v="858" actId="27636"/>
        <pc:sldMkLst>
          <pc:docMk/>
          <pc:sldMk cId="3113377613" sldId="660"/>
        </pc:sldMkLst>
        <pc:spChg chg="mod">
          <ac:chgData name="Dr. Nathaniel A. Frissell Ph.D." userId="6c853a77-d0a5-46f1-aca7-78ce2ad7bd47" providerId="ADAL" clId="{951010EB-8289-49D7-9CF2-BB7A5B27C31E}" dt="2021-02-02T23:28:07.589" v="858" actId="27636"/>
          <ac:spMkLst>
            <pc:docMk/>
            <pc:sldMk cId="3113377613" sldId="660"/>
            <ac:spMk id="8" creationId="{E473497B-06B8-4F4E-918A-24276790C9C4}"/>
          </ac:spMkLst>
        </pc:spChg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2037449563" sldId="661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813230994" sldId="661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436047106" sldId="662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323741262" sldId="662"/>
        </pc:sldMkLst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33296884" sldId="676"/>
        </pc:sldMkLst>
      </pc:sldChg>
      <pc:sldChg chg="add">
        <pc:chgData name="Dr. Nathaniel A. Frissell Ph.D." userId="6c853a77-d0a5-46f1-aca7-78ce2ad7bd47" providerId="ADAL" clId="{951010EB-8289-49D7-9CF2-BB7A5B27C31E}" dt="2021-02-02T23:24:54.412" v="841"/>
        <pc:sldMkLst>
          <pc:docMk/>
          <pc:sldMk cId="518925764" sldId="676"/>
        </pc:sldMkLst>
      </pc:sldChg>
      <pc:sldChg chg="add del ord">
        <pc:chgData name="Dr. Nathaniel A. Frissell Ph.D." userId="6c853a77-d0a5-46f1-aca7-78ce2ad7bd47" providerId="ADAL" clId="{951010EB-8289-49D7-9CF2-BB7A5B27C31E}" dt="2021-02-02T23:24:51.367" v="840" actId="2696"/>
        <pc:sldMkLst>
          <pc:docMk/>
          <pc:sldMk cId="4218076773" sldId="676"/>
        </pc:sldMkLst>
      </pc:sldChg>
      <pc:sldChg chg="addSp modSp mod">
        <pc:chgData name="Dr. Nathaniel A. Frissell Ph.D." userId="6c853a77-d0a5-46f1-aca7-78ce2ad7bd47" providerId="ADAL" clId="{951010EB-8289-49D7-9CF2-BB7A5B27C31E}" dt="2021-02-03T00:14:20.248" v="1732" actId="12788"/>
        <pc:sldMkLst>
          <pc:docMk/>
          <pc:sldMk cId="109067218" sldId="677"/>
        </pc:sldMkLst>
        <pc:spChg chg="mod">
          <ac:chgData name="Dr. Nathaniel A. Frissell Ph.D." userId="6c853a77-d0a5-46f1-aca7-78ce2ad7bd47" providerId="ADAL" clId="{951010EB-8289-49D7-9CF2-BB7A5B27C31E}" dt="2021-02-03T00:14:14.759" v="1731" actId="164"/>
          <ac:spMkLst>
            <pc:docMk/>
            <pc:sldMk cId="109067218" sldId="677"/>
            <ac:spMk id="12" creationId="{0CDD4A2D-D342-4C55-926C-641DCEE8A62D}"/>
          </ac:spMkLst>
        </pc:spChg>
        <pc:grpChg chg="add mod">
          <ac:chgData name="Dr. Nathaniel A. Frissell Ph.D." userId="6c853a77-d0a5-46f1-aca7-78ce2ad7bd47" providerId="ADAL" clId="{951010EB-8289-49D7-9CF2-BB7A5B27C31E}" dt="2021-02-03T00:14:20.248" v="1732" actId="12788"/>
          <ac:grpSpMkLst>
            <pc:docMk/>
            <pc:sldMk cId="109067218" sldId="677"/>
            <ac:grpSpMk id="2" creationId="{C4FB12F8-DF92-47FA-BFAB-054979DA299F}"/>
          </ac:grpSpMkLst>
        </pc:grpChg>
        <pc:grpChg chg="mod">
          <ac:chgData name="Dr. Nathaniel A. Frissell Ph.D." userId="6c853a77-d0a5-46f1-aca7-78ce2ad7bd47" providerId="ADAL" clId="{951010EB-8289-49D7-9CF2-BB7A5B27C31E}" dt="2021-02-03T00:14:14.759" v="1731" actId="164"/>
          <ac:grpSpMkLst>
            <pc:docMk/>
            <pc:sldMk cId="109067218" sldId="677"/>
            <ac:grpSpMk id="10" creationId="{51E60F2E-B353-4AA8-8951-B4623B8CB3CB}"/>
          </ac:grpSpMkLst>
        </pc:grpChg>
        <pc:picChg chg="mod">
          <ac:chgData name="Dr. Nathaniel A. Frissell Ph.D." userId="6c853a77-d0a5-46f1-aca7-78ce2ad7bd47" providerId="ADAL" clId="{951010EB-8289-49D7-9CF2-BB7A5B27C31E}" dt="2021-02-03T00:14:14.759" v="1731" actId="164"/>
          <ac:picMkLst>
            <pc:docMk/>
            <pc:sldMk cId="109067218" sldId="677"/>
            <ac:picMk id="7" creationId="{5396E14E-E2CA-416F-B689-C50EEFB4E2FD}"/>
          </ac:picMkLst>
        </pc:picChg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2414650952" sldId="678"/>
        </pc:sldMkLst>
      </pc:sldChg>
      <pc:sldChg chg="addSp delSp modSp del mo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2494925718" sldId="678"/>
        </pc:sldMkLst>
        <pc:spChg chg="mod">
          <ac:chgData name="Dr. Nathaniel A. Frissell Ph.D." userId="6c853a77-d0a5-46f1-aca7-78ce2ad7bd47" providerId="ADAL" clId="{951010EB-8289-49D7-9CF2-BB7A5B27C31E}" dt="2021-02-02T22:23:34.285" v="378" actId="6549"/>
          <ac:spMkLst>
            <pc:docMk/>
            <pc:sldMk cId="2494925718" sldId="678"/>
            <ac:spMk id="2" creationId="{36801520-E49D-4537-9AD1-C2889FF1C76C}"/>
          </ac:spMkLst>
        </pc:spChg>
        <pc:spChg chg="del">
          <ac:chgData name="Dr. Nathaniel A. Frissell Ph.D." userId="6c853a77-d0a5-46f1-aca7-78ce2ad7bd47" providerId="ADAL" clId="{951010EB-8289-49D7-9CF2-BB7A5B27C31E}" dt="2021-02-02T22:28:14.018" v="399" actId="931"/>
          <ac:spMkLst>
            <pc:docMk/>
            <pc:sldMk cId="2494925718" sldId="678"/>
            <ac:spMk id="3" creationId="{EDD217C1-2155-47CC-8419-CE1B41F3A74C}"/>
          </ac:spMkLst>
        </pc:spChg>
        <pc:spChg chg="add del">
          <ac:chgData name="Dr. Nathaniel A. Frissell Ph.D." userId="6c853a77-d0a5-46f1-aca7-78ce2ad7bd47" providerId="ADAL" clId="{951010EB-8289-49D7-9CF2-BB7A5B27C31E}" dt="2021-02-02T22:28:30.332" v="404" actId="22"/>
          <ac:spMkLst>
            <pc:docMk/>
            <pc:sldMk cId="2494925718" sldId="678"/>
            <ac:spMk id="7" creationId="{820DD7DB-58BA-4C0B-8648-A0018887B6F1}"/>
          </ac:spMkLst>
        </pc:spChg>
        <pc:picChg chg="add mod">
          <ac:chgData name="Dr. Nathaniel A. Frissell Ph.D." userId="6c853a77-d0a5-46f1-aca7-78ce2ad7bd47" providerId="ADAL" clId="{951010EB-8289-49D7-9CF2-BB7A5B27C31E}" dt="2021-02-02T22:28:14.018" v="399" actId="931"/>
          <ac:picMkLst>
            <pc:docMk/>
            <pc:sldMk cId="2494925718" sldId="678"/>
            <ac:picMk id="5" creationId="{96BD8902-5AEC-4F63-87CD-2FA62A068D6B}"/>
          </ac:picMkLst>
        </pc:picChg>
      </pc:sldChg>
      <pc:sldChg chg="addSp modSp del mod ord">
        <pc:chgData name="Dr. Nathaniel A. Frissell Ph.D." userId="6c853a77-d0a5-46f1-aca7-78ce2ad7bd47" providerId="ADAL" clId="{951010EB-8289-49D7-9CF2-BB7A5B27C31E}" dt="2021-02-02T22:26:42.071" v="398" actId="47"/>
        <pc:sldMkLst>
          <pc:docMk/>
          <pc:sldMk cId="552360148" sldId="679"/>
        </pc:sldMkLst>
        <pc:spChg chg="mod">
          <ac:chgData name="Dr. Nathaniel A. Frissell Ph.D." userId="6c853a77-d0a5-46f1-aca7-78ce2ad7bd47" providerId="ADAL" clId="{951010EB-8289-49D7-9CF2-BB7A5B27C31E}" dt="2021-02-02T22:24:07.488" v="379" actId="14100"/>
          <ac:spMkLst>
            <pc:docMk/>
            <pc:sldMk cId="552360148" sldId="679"/>
            <ac:spMk id="3" creationId="{6C8F0AB8-20CC-4C6F-A59B-7BFDBEA15708}"/>
          </ac:spMkLst>
        </pc:spChg>
        <pc:picChg chg="add mod">
          <ac:chgData name="Dr. Nathaniel A. Frissell Ph.D." userId="6c853a77-d0a5-46f1-aca7-78ce2ad7bd47" providerId="ADAL" clId="{951010EB-8289-49D7-9CF2-BB7A5B27C31E}" dt="2021-02-02T22:25:08.983" v="383" actId="1076"/>
          <ac:picMkLst>
            <pc:docMk/>
            <pc:sldMk cId="552360148" sldId="679"/>
            <ac:picMk id="1026" creationId="{86CBF9BF-3E16-484A-AF45-6FC7874C560B}"/>
          </ac:picMkLst>
        </pc:picChg>
      </pc:sldChg>
      <pc:sldChg chg="del">
        <pc:chgData name="Dr. Nathaniel A. Frissell Ph.D." userId="6c853a77-d0a5-46f1-aca7-78ce2ad7bd47" providerId="ADAL" clId="{951010EB-8289-49D7-9CF2-BB7A5B27C31E}" dt="2021-02-02T21:35:53.939" v="107" actId="47"/>
        <pc:sldMkLst>
          <pc:docMk/>
          <pc:sldMk cId="1752316682" sldId="680"/>
        </pc:sldMkLst>
      </pc:sldChg>
      <pc:sldChg chg="addSp delSp modSp new mod ord">
        <pc:chgData name="Dr. Nathaniel A. Frissell Ph.D." userId="6c853a77-d0a5-46f1-aca7-78ce2ad7bd47" providerId="ADAL" clId="{951010EB-8289-49D7-9CF2-BB7A5B27C31E}" dt="2021-02-03T00:32:58.414" v="3104"/>
        <pc:sldMkLst>
          <pc:docMk/>
          <pc:sldMk cId="1910079047" sldId="680"/>
        </pc:sldMkLst>
        <pc:spChg chg="mod">
          <ac:chgData name="Dr. Nathaniel A. Frissell Ph.D." userId="6c853a77-d0a5-46f1-aca7-78ce2ad7bd47" providerId="ADAL" clId="{951010EB-8289-49D7-9CF2-BB7A5B27C31E}" dt="2021-02-02T21:44:44.563" v="173" actId="20577"/>
          <ac:spMkLst>
            <pc:docMk/>
            <pc:sldMk cId="1910079047" sldId="680"/>
            <ac:spMk id="2" creationId="{93916CAB-3401-4C6C-AC76-9F031D8ED8F4}"/>
          </ac:spMkLst>
        </pc:spChg>
        <pc:spChg chg="del">
          <ac:chgData name="Dr. Nathaniel A. Frissell Ph.D." userId="6c853a77-d0a5-46f1-aca7-78ce2ad7bd47" providerId="ADAL" clId="{951010EB-8289-49D7-9CF2-BB7A5B27C31E}" dt="2021-02-02T21:44:48.316" v="174" actId="478"/>
          <ac:spMkLst>
            <pc:docMk/>
            <pc:sldMk cId="1910079047" sldId="680"/>
            <ac:spMk id="3" creationId="{37E67FC3-06CB-47E0-8525-E9F9FCB431D8}"/>
          </ac:spMkLst>
        </pc:spChg>
        <pc:picChg chg="add del mod">
          <ac:chgData name="Dr. Nathaniel A. Frissell Ph.D." userId="6c853a77-d0a5-46f1-aca7-78ce2ad7bd47" providerId="ADAL" clId="{951010EB-8289-49D7-9CF2-BB7A5B27C31E}" dt="2021-02-03T00:06:14.578" v="1598" actId="478"/>
          <ac:picMkLst>
            <pc:docMk/>
            <pc:sldMk cId="1910079047" sldId="680"/>
            <ac:picMk id="4" creationId="{BB95E63E-627E-49B1-8A75-2F28992F6CF7}"/>
          </ac:picMkLst>
        </pc:picChg>
        <pc:picChg chg="add del">
          <ac:chgData name="Dr. Nathaniel A. Frissell Ph.D." userId="6c853a77-d0a5-46f1-aca7-78ce2ad7bd47" providerId="ADAL" clId="{951010EB-8289-49D7-9CF2-BB7A5B27C31E}" dt="2021-02-03T00:03:56.233" v="1595" actId="22"/>
          <ac:picMkLst>
            <pc:docMk/>
            <pc:sldMk cId="1910079047" sldId="680"/>
            <ac:picMk id="6" creationId="{EF899A3C-8457-45DC-B67B-237A004CE322}"/>
          </ac:picMkLst>
        </pc:picChg>
        <pc:picChg chg="add mod modCrop">
          <ac:chgData name="Dr. Nathaniel A. Frissell Ph.D." userId="6c853a77-d0a5-46f1-aca7-78ce2ad7bd47" providerId="ADAL" clId="{951010EB-8289-49D7-9CF2-BB7A5B27C31E}" dt="2021-02-03T00:06:58.722" v="1605" actId="1076"/>
          <ac:picMkLst>
            <pc:docMk/>
            <pc:sldMk cId="1910079047" sldId="680"/>
            <ac:picMk id="8" creationId="{725DCBEF-5BF5-4301-AC9D-249540F8D95E}"/>
          </ac:picMkLst>
        </pc:picChg>
      </pc:sldChg>
      <pc:sldChg chg="add del">
        <pc:chgData name="Dr. Nathaniel A. Frissell Ph.D." userId="6c853a77-d0a5-46f1-aca7-78ce2ad7bd47" providerId="ADAL" clId="{951010EB-8289-49D7-9CF2-BB7A5B27C31E}" dt="2021-02-02T21:40:00.713" v="118" actId="47"/>
        <pc:sldMkLst>
          <pc:docMk/>
          <pc:sldMk cId="2173951992" sldId="681"/>
        </pc:sldMkLst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2737173276" sldId="681"/>
        </pc:sldMkLst>
      </pc:sldChg>
      <pc:sldChg chg="add del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2838314053" sldId="681"/>
        </pc:sldMkLst>
      </pc:sldChg>
      <pc:sldChg chg="del">
        <pc:chgData name="Dr. Nathaniel A. Frissell Ph.D." userId="6c853a77-d0a5-46f1-aca7-78ce2ad7bd47" providerId="ADAL" clId="{951010EB-8289-49D7-9CF2-BB7A5B27C31E}" dt="2021-02-02T21:39:15.285" v="112" actId="2696"/>
        <pc:sldMkLst>
          <pc:docMk/>
          <pc:sldMk cId="3564500916" sldId="681"/>
        </pc:sldMkLst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577710206" sldId="682"/>
        </pc:sldMkLst>
      </pc:sldChg>
      <pc:sldChg chg="del">
        <pc:chgData name="Dr. Nathaniel A. Frissell Ph.D." userId="6c853a77-d0a5-46f1-aca7-78ce2ad7bd47" providerId="ADAL" clId="{951010EB-8289-49D7-9CF2-BB7A5B27C31E}" dt="2021-02-02T21:36:47.101" v="108" actId="47"/>
        <pc:sldMkLst>
          <pc:docMk/>
          <pc:sldMk cId="1235208093" sldId="682"/>
        </pc:sldMkLst>
      </pc:sldChg>
      <pc:sldChg chg="addSp delSp modSp new del mo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1708884480" sldId="682"/>
        </pc:sldMkLst>
        <pc:spChg chg="mod">
          <ac:chgData name="Dr. Nathaniel A. Frissell Ph.D." userId="6c853a77-d0a5-46f1-aca7-78ce2ad7bd47" providerId="ADAL" clId="{951010EB-8289-49D7-9CF2-BB7A5B27C31E}" dt="2021-02-02T22:22:46.819" v="344" actId="20577"/>
          <ac:spMkLst>
            <pc:docMk/>
            <pc:sldMk cId="1708884480" sldId="682"/>
            <ac:spMk id="2" creationId="{03B213D0-A785-495D-A470-A98A75BCE957}"/>
          </ac:spMkLst>
        </pc:spChg>
        <pc:spChg chg="del mod">
          <ac:chgData name="Dr. Nathaniel A. Frissell Ph.D." userId="6c853a77-d0a5-46f1-aca7-78ce2ad7bd47" providerId="ADAL" clId="{951010EB-8289-49D7-9CF2-BB7A5B27C31E}" dt="2021-02-02T22:28:22.346" v="401" actId="478"/>
          <ac:spMkLst>
            <pc:docMk/>
            <pc:sldMk cId="1708884480" sldId="682"/>
            <ac:spMk id="3" creationId="{4D680239-4B8E-4BC3-BA7B-4F85D761E977}"/>
          </ac:spMkLst>
        </pc:spChg>
        <pc:spChg chg="add del mod">
          <ac:chgData name="Dr. Nathaniel A. Frissell Ph.D." userId="6c853a77-d0a5-46f1-aca7-78ce2ad7bd47" providerId="ADAL" clId="{951010EB-8289-49D7-9CF2-BB7A5B27C31E}" dt="2021-02-02T22:28:26.554" v="402" actId="478"/>
          <ac:spMkLst>
            <pc:docMk/>
            <pc:sldMk cId="1708884480" sldId="682"/>
            <ac:spMk id="5" creationId="{98EFA485-6A63-4F69-BF8B-07A757BCF058}"/>
          </ac:spMkLst>
        </pc:spChg>
        <pc:picChg chg="add mod">
          <ac:chgData name="Dr. Nathaniel A. Frissell Ph.D." userId="6c853a77-d0a5-46f1-aca7-78ce2ad7bd47" providerId="ADAL" clId="{951010EB-8289-49D7-9CF2-BB7A5B27C31E}" dt="2021-02-02T22:28:33.184" v="405"/>
          <ac:picMkLst>
            <pc:docMk/>
            <pc:sldMk cId="1708884480" sldId="682"/>
            <ac:picMk id="6" creationId="{5E8A735C-FA7E-4807-AEC7-EF74EEAC2F26}"/>
          </ac:picMkLst>
        </pc:picChg>
      </pc:sldChg>
      <pc:sldChg chg="modSp add">
        <pc:chgData name="Dr. Nathaniel A. Frissell Ph.D." userId="6c853a77-d0a5-46f1-aca7-78ce2ad7bd47" providerId="ADAL" clId="{951010EB-8289-49D7-9CF2-BB7A5B27C31E}" dt="2021-02-03T00:40:11.940" v="3143" actId="1440"/>
        <pc:sldMkLst>
          <pc:docMk/>
          <pc:sldMk cId="1090734321" sldId="683"/>
        </pc:sldMkLst>
        <pc:picChg chg="mod">
          <ac:chgData name="Dr. Nathaniel A. Frissell Ph.D." userId="6c853a77-d0a5-46f1-aca7-78ce2ad7bd47" providerId="ADAL" clId="{951010EB-8289-49D7-9CF2-BB7A5B27C31E}" dt="2021-02-03T00:40:11.940" v="3143" actId="1440"/>
          <ac:picMkLst>
            <pc:docMk/>
            <pc:sldMk cId="1090734321" sldId="683"/>
            <ac:picMk id="3074" creationId="{C45F1082-1E36-456F-A8D6-FC016C22ECF1}"/>
          </ac:picMkLst>
        </pc:picChg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385610979" sldId="683"/>
        </pc:sldMkLst>
      </pc:sldChg>
      <pc:sldChg chg="add del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2606483080" sldId="683"/>
        </pc:sldMkLst>
      </pc:sldChg>
      <pc:sldChg chg="delSp modSp add mod ord modNotesTx">
        <pc:chgData name="Dr. Nathaniel A. Frissell Ph.D." userId="6c853a77-d0a5-46f1-aca7-78ce2ad7bd47" providerId="ADAL" clId="{951010EB-8289-49D7-9CF2-BB7A5B27C31E}" dt="2021-02-03T00:01:10.115" v="1536" actId="20577"/>
        <pc:sldMkLst>
          <pc:docMk/>
          <pc:sldMk cId="2202595446" sldId="684"/>
        </pc:sldMkLst>
        <pc:spChg chg="mod topLvl">
          <ac:chgData name="Dr. Nathaniel A. Frissell Ph.D." userId="6c853a77-d0a5-46f1-aca7-78ce2ad7bd47" providerId="ADAL" clId="{951010EB-8289-49D7-9CF2-BB7A5B27C31E}" dt="2021-02-02T22:33:33.489" v="576" actId="165"/>
          <ac:spMkLst>
            <pc:docMk/>
            <pc:sldMk cId="2202595446" sldId="684"/>
            <ac:spMk id="6" creationId="{CDB204E2-31C4-4040-904F-E7948949B0E4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7" creationId="{73EBCAE0-95F0-4454-9577-76DAE7E5835D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8" creationId="{891F44F9-26C2-43A0-97EE-5BB842B8D4B3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9" creationId="{88EE8371-9742-4611-ABB2-6D596CC0EA99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10" creationId="{07CB95A8-33A1-4E28-96F7-D9AE4A395E6E}"/>
          </ac:spMkLst>
        </pc:spChg>
        <pc:grpChg chg="del">
          <ac:chgData name="Dr. Nathaniel A. Frissell Ph.D." userId="6c853a77-d0a5-46f1-aca7-78ce2ad7bd47" providerId="ADAL" clId="{951010EB-8289-49D7-9CF2-BB7A5B27C31E}" dt="2021-02-02T22:33:33.489" v="576" actId="165"/>
          <ac:grpSpMkLst>
            <pc:docMk/>
            <pc:sldMk cId="2202595446" sldId="684"/>
            <ac:grpSpMk id="4" creationId="{2E1AE283-C936-4FEF-8A8A-100462EA15F9}"/>
          </ac:grpSpMkLst>
        </pc:grpChg>
        <pc:picChg chg="mod topLvl modCrop">
          <ac:chgData name="Dr. Nathaniel A. Frissell Ph.D." userId="6c853a77-d0a5-46f1-aca7-78ce2ad7bd47" providerId="ADAL" clId="{951010EB-8289-49D7-9CF2-BB7A5B27C31E}" dt="2021-02-02T22:35:15.830" v="584" actId="1076"/>
          <ac:picMkLst>
            <pc:docMk/>
            <pc:sldMk cId="2202595446" sldId="684"/>
            <ac:picMk id="5" creationId="{C96D8893-F3A8-4D36-800C-DB48B82CBDFE}"/>
          </ac:picMkLst>
        </pc:picChg>
        <pc:cxnChg chg="del">
          <ac:chgData name="Dr. Nathaniel A. Frissell Ph.D." userId="6c853a77-d0a5-46f1-aca7-78ce2ad7bd47" providerId="ADAL" clId="{951010EB-8289-49D7-9CF2-BB7A5B27C31E}" dt="2021-02-02T22:34:03.566" v="578" actId="478"/>
          <ac:cxnSpMkLst>
            <pc:docMk/>
            <pc:sldMk cId="2202595446" sldId="684"/>
            <ac:cxnSpMk id="12" creationId="{17DAB9AB-E51C-4F7C-BBEA-E4EB9C8FA900}"/>
          </ac:cxnSpMkLst>
        </pc:cxnChg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210897443" sldId="684"/>
        </pc:sldMkLst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68389216" sldId="685"/>
        </pc:sldMkLst>
      </pc:sldChg>
      <pc:sldChg chg="add">
        <pc:chgData name="Dr. Nathaniel A. Frissell Ph.D." userId="6c853a77-d0a5-46f1-aca7-78ce2ad7bd47" providerId="ADAL" clId="{951010EB-8289-49D7-9CF2-BB7A5B27C31E}" dt="2021-02-02T22:34:30.193" v="579" actId="2890"/>
        <pc:sldMkLst>
          <pc:docMk/>
          <pc:sldMk cId="4096255346" sldId="685"/>
        </pc:sldMkLst>
      </pc:sldChg>
      <pc:sldChg chg="add">
        <pc:chgData name="Dr. Nathaniel A. Frissell Ph.D." userId="6c853a77-d0a5-46f1-aca7-78ce2ad7bd47" providerId="ADAL" clId="{951010EB-8289-49D7-9CF2-BB7A5B27C31E}" dt="2021-02-02T23:26:13.383" v="844"/>
        <pc:sldMkLst>
          <pc:docMk/>
          <pc:sldMk cId="1975505875" sldId="686"/>
        </pc:sldMkLst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837634230" sldId="686"/>
        </pc:sldMkLst>
      </pc:sldChg>
      <pc:sldChg chg="new del">
        <pc:chgData name="Dr. Nathaniel A. Frissell Ph.D." userId="6c853a77-d0a5-46f1-aca7-78ce2ad7bd47" providerId="ADAL" clId="{951010EB-8289-49D7-9CF2-BB7A5B27C31E}" dt="2021-02-02T22:49:35.178" v="805" actId="47"/>
        <pc:sldMkLst>
          <pc:docMk/>
          <pc:sldMk cId="3475466756" sldId="686"/>
        </pc:sldMkLst>
      </pc:sldChg>
      <pc:sldChg chg="modSp new del mod">
        <pc:chgData name="Dr. Nathaniel A. Frissell Ph.D." userId="6c853a77-d0a5-46f1-aca7-78ce2ad7bd47" providerId="ADAL" clId="{951010EB-8289-49D7-9CF2-BB7A5B27C31E}" dt="2021-02-02T22:35:41.184" v="607" actId="47"/>
        <pc:sldMkLst>
          <pc:docMk/>
          <pc:sldMk cId="4287405055" sldId="686"/>
        </pc:sldMkLst>
        <pc:spChg chg="mod">
          <ac:chgData name="Dr. Nathaniel A. Frissell Ph.D." userId="6c853a77-d0a5-46f1-aca7-78ce2ad7bd47" providerId="ADAL" clId="{951010EB-8289-49D7-9CF2-BB7A5B27C31E}" dt="2021-02-02T22:35:33.628" v="606" actId="20577"/>
          <ac:spMkLst>
            <pc:docMk/>
            <pc:sldMk cId="4287405055" sldId="686"/>
            <ac:spMk id="2" creationId="{10630169-D60E-4C88-871C-B4FF15FC5983}"/>
          </ac:spMkLst>
        </pc:spChg>
      </pc:sldChg>
      <pc:sldChg chg="addSp delSp modSp new mod chgLayout">
        <pc:chgData name="Dr. Nathaniel A. Frissell Ph.D." userId="6c853a77-d0a5-46f1-aca7-78ce2ad7bd47" providerId="ADAL" clId="{951010EB-8289-49D7-9CF2-BB7A5B27C31E}" dt="2021-02-03T00:55:41.623" v="3218" actId="20577"/>
        <pc:sldMkLst>
          <pc:docMk/>
          <pc:sldMk cId="1540985984" sldId="687"/>
        </pc:sldMkLst>
        <pc:spChg chg="mod ord">
          <ac:chgData name="Dr. Nathaniel A. Frissell Ph.D." userId="6c853a77-d0a5-46f1-aca7-78ce2ad7bd47" providerId="ADAL" clId="{951010EB-8289-49D7-9CF2-BB7A5B27C31E}" dt="2021-02-02T23:58:33.918" v="1405" actId="6264"/>
          <ac:spMkLst>
            <pc:docMk/>
            <pc:sldMk cId="1540985984" sldId="687"/>
            <ac:spMk id="2" creationId="{8C18E450-63B2-4164-AF6B-C139A5A3CBA1}"/>
          </ac:spMkLst>
        </pc:spChg>
        <pc:spChg chg="del">
          <ac:chgData name="Dr. Nathaniel A. Frissell Ph.D." userId="6c853a77-d0a5-46f1-aca7-78ce2ad7bd47" providerId="ADAL" clId="{951010EB-8289-49D7-9CF2-BB7A5B27C31E}" dt="2021-02-02T23:52:46.102" v="1060" actId="478"/>
          <ac:spMkLst>
            <pc:docMk/>
            <pc:sldMk cId="1540985984" sldId="687"/>
            <ac:spMk id="3" creationId="{FCADD277-2BAD-42AA-8AC9-74D5B2249CEB}"/>
          </ac:spMkLst>
        </pc:spChg>
        <pc:spChg chg="add del">
          <ac:chgData name="Dr. Nathaniel A. Frissell Ph.D." userId="6c853a77-d0a5-46f1-aca7-78ce2ad7bd47" providerId="ADAL" clId="{951010EB-8289-49D7-9CF2-BB7A5B27C31E}" dt="2021-02-02T23:52:47.672" v="1062" actId="22"/>
          <ac:spMkLst>
            <pc:docMk/>
            <pc:sldMk cId="1540985984" sldId="687"/>
            <ac:spMk id="5" creationId="{38FEF7B4-5ACB-4587-9197-8C910225FE1B}"/>
          </ac:spMkLst>
        </pc:spChg>
        <pc:spChg chg="add del mod">
          <ac:chgData name="Dr. Nathaniel A. Frissell Ph.D." userId="6c853a77-d0a5-46f1-aca7-78ce2ad7bd47" providerId="ADAL" clId="{951010EB-8289-49D7-9CF2-BB7A5B27C31E}" dt="2021-02-02T23:58:33.918" v="1405" actId="6264"/>
          <ac:spMkLst>
            <pc:docMk/>
            <pc:sldMk cId="1540985984" sldId="687"/>
            <ac:spMk id="7" creationId="{4E17F8E7-6B76-47E0-A9A8-CAA65CD31872}"/>
          </ac:spMkLst>
        </pc:spChg>
        <pc:spChg chg="add mod ord">
          <ac:chgData name="Dr. Nathaniel A. Frissell Ph.D." userId="6c853a77-d0a5-46f1-aca7-78ce2ad7bd47" providerId="ADAL" clId="{951010EB-8289-49D7-9CF2-BB7A5B27C31E}" dt="2021-02-03T00:55:41.623" v="3218" actId="20577"/>
          <ac:spMkLst>
            <pc:docMk/>
            <pc:sldMk cId="1540985984" sldId="687"/>
            <ac:spMk id="8" creationId="{1976C671-19E7-4D6E-983E-1B226C65FDD8}"/>
          </ac:spMkLst>
        </pc:spChg>
        <pc:graphicFrameChg chg="add mod modGraphic">
          <ac:chgData name="Dr. Nathaniel A. Frissell Ph.D." userId="6c853a77-d0a5-46f1-aca7-78ce2ad7bd47" providerId="ADAL" clId="{951010EB-8289-49D7-9CF2-BB7A5B27C31E}" dt="2021-02-02T23:57:18.690" v="1404" actId="1076"/>
          <ac:graphicFrameMkLst>
            <pc:docMk/>
            <pc:sldMk cId="1540985984" sldId="687"/>
            <ac:graphicFrameMk id="6" creationId="{B10174E1-956E-449D-9769-FD763F331287}"/>
          </ac:graphicFrameMkLst>
        </pc:graphicFrameChg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3863171550" sldId="687"/>
        </pc:sldMkLst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828225982" sldId="688"/>
        </pc:sldMkLst>
      </pc:sldChg>
      <pc:sldChg chg="modSp new mod">
        <pc:chgData name="Dr. Nathaniel A. Frissell Ph.D." userId="6c853a77-d0a5-46f1-aca7-78ce2ad7bd47" providerId="ADAL" clId="{951010EB-8289-49D7-9CF2-BB7A5B27C31E}" dt="2021-02-02T23:44:10.797" v="1059" actId="20577"/>
        <pc:sldMkLst>
          <pc:docMk/>
          <pc:sldMk cId="3768092190" sldId="688"/>
        </pc:sldMkLst>
        <pc:spChg chg="mod">
          <ac:chgData name="Dr. Nathaniel A. Frissell Ph.D." userId="6c853a77-d0a5-46f1-aca7-78ce2ad7bd47" providerId="ADAL" clId="{951010EB-8289-49D7-9CF2-BB7A5B27C31E}" dt="2021-02-02T23:44:10.797" v="1059" actId="20577"/>
          <ac:spMkLst>
            <pc:docMk/>
            <pc:sldMk cId="3768092190" sldId="688"/>
            <ac:spMk id="2" creationId="{53841822-596F-4FDA-8C45-A8F51A83FBCC}"/>
          </ac:spMkLst>
        </pc:spChg>
      </pc:sldChg>
      <pc:sldChg chg="new del">
        <pc:chgData name="Dr. Nathaniel A. Frissell Ph.D." userId="6c853a77-d0a5-46f1-aca7-78ce2ad7bd47" providerId="ADAL" clId="{951010EB-8289-49D7-9CF2-BB7A5B27C31E}" dt="2021-02-02T23:38:24.027" v="862" actId="47"/>
        <pc:sldMkLst>
          <pc:docMk/>
          <pc:sldMk cId="4036717364" sldId="688"/>
        </pc:sldMkLst>
      </pc:sldChg>
      <pc:sldChg chg="add del">
        <pc:chgData name="Dr. Nathaniel A. Frissell Ph.D." userId="6c853a77-d0a5-46f1-aca7-78ce2ad7bd47" providerId="ADAL" clId="{951010EB-8289-49D7-9CF2-BB7A5B27C31E}" dt="2021-02-03T00:07:20.147" v="1606" actId="2696"/>
        <pc:sldMkLst>
          <pc:docMk/>
          <pc:sldMk cId="428944430" sldId="689"/>
        </pc:sldMkLst>
      </pc:sldChg>
      <pc:sldChg chg="add del">
        <pc:chgData name="Dr. Nathaniel A. Frissell Ph.D." userId="6c853a77-d0a5-46f1-aca7-78ce2ad7bd47" providerId="ADAL" clId="{951010EB-8289-49D7-9CF2-BB7A5B27C31E}" dt="2021-02-02T21:04:27.520" v="19" actId="47"/>
        <pc:sldMkLst>
          <pc:docMk/>
          <pc:sldMk cId="3304643933" sldId="689"/>
        </pc:sldMkLst>
      </pc:sldChg>
      <pc:sldChg chg="add">
        <pc:chgData name="Dr. Nathaniel A. Frissell Ph.D." userId="6c853a77-d0a5-46f1-aca7-78ce2ad7bd47" providerId="ADAL" clId="{951010EB-8289-49D7-9CF2-BB7A5B27C31E}" dt="2021-02-03T00:07:21.845" v="1607"/>
        <pc:sldMkLst>
          <pc:docMk/>
          <pc:sldMk cId="3463456303" sldId="689"/>
        </pc:sldMkLst>
      </pc:sldChg>
      <pc:sldChg chg="addSp delSp modSp new add del mod modClrScheme chgLayout">
        <pc:chgData name="Dr. Nathaniel A. Frissell Ph.D." userId="6c853a77-d0a5-46f1-aca7-78ce2ad7bd47" providerId="ADAL" clId="{951010EB-8289-49D7-9CF2-BB7A5B27C31E}" dt="2021-02-03T00:18:57.869" v="2341" actId="5793"/>
        <pc:sldMkLst>
          <pc:docMk/>
          <pc:sldMk cId="2916400438" sldId="690"/>
        </pc:sldMkLst>
        <pc:spChg chg="mod ord">
          <ac:chgData name="Dr. Nathaniel A. Frissell Ph.D." userId="6c853a77-d0a5-46f1-aca7-78ce2ad7bd47" providerId="ADAL" clId="{951010EB-8289-49D7-9CF2-BB7A5B27C31E}" dt="2021-02-03T00:13:31.417" v="1721" actId="27636"/>
          <ac:spMkLst>
            <pc:docMk/>
            <pc:sldMk cId="2916400438" sldId="690"/>
            <ac:spMk id="2" creationId="{53FB1E8D-0B94-416D-A1EC-18720785CF47}"/>
          </ac:spMkLst>
        </pc:spChg>
        <pc:spChg chg="del">
          <ac:chgData name="Dr. Nathaniel A. Frissell Ph.D." userId="6c853a77-d0a5-46f1-aca7-78ce2ad7bd47" providerId="ADAL" clId="{951010EB-8289-49D7-9CF2-BB7A5B27C31E}" dt="2021-02-03T00:09:16.674" v="1633" actId="478"/>
          <ac:spMkLst>
            <pc:docMk/>
            <pc:sldMk cId="2916400438" sldId="690"/>
            <ac:spMk id="3" creationId="{771663A0-8A71-4F7A-8DC6-94D6C47CA767}"/>
          </ac:spMkLst>
        </pc:spChg>
        <pc:spChg chg="mod">
          <ac:chgData name="Dr. Nathaniel A. Frissell Ph.D." userId="6c853a77-d0a5-46f1-aca7-78ce2ad7bd47" providerId="ADAL" clId="{951010EB-8289-49D7-9CF2-BB7A5B27C31E}" dt="2021-02-03T00:09:17.035" v="1634"/>
          <ac:spMkLst>
            <pc:docMk/>
            <pc:sldMk cId="2916400438" sldId="690"/>
            <ac:spMk id="6" creationId="{44F8BCB0-1359-4960-BBB1-767500F67AD2}"/>
          </ac:spMkLst>
        </pc:spChg>
        <pc:spChg chg="add mod ord">
          <ac:chgData name="Dr. Nathaniel A. Frissell Ph.D." userId="6c853a77-d0a5-46f1-aca7-78ce2ad7bd47" providerId="ADAL" clId="{951010EB-8289-49D7-9CF2-BB7A5B27C31E}" dt="2021-02-03T00:18:57.869" v="2341" actId="5793"/>
          <ac:spMkLst>
            <pc:docMk/>
            <pc:sldMk cId="2916400438" sldId="690"/>
            <ac:spMk id="7" creationId="{0F94BD7E-743B-4CD8-B6EF-5AA6F9CCAF90}"/>
          </ac:spMkLst>
        </pc:spChg>
        <pc:grpChg chg="add del mod">
          <ac:chgData name="Dr. Nathaniel A. Frissell Ph.D." userId="6c853a77-d0a5-46f1-aca7-78ce2ad7bd47" providerId="ADAL" clId="{951010EB-8289-49D7-9CF2-BB7A5B27C31E}" dt="2021-02-03T00:09:20.211" v="1635"/>
          <ac:grpSpMkLst>
            <pc:docMk/>
            <pc:sldMk cId="2916400438" sldId="690"/>
            <ac:grpSpMk id="4" creationId="{F84B58B0-2827-452C-828B-ADFF56318F9F}"/>
          </ac:grpSpMkLst>
        </pc:grpChg>
        <pc:picChg chg="mod">
          <ac:chgData name="Dr. Nathaniel A. Frissell Ph.D." userId="6c853a77-d0a5-46f1-aca7-78ce2ad7bd47" providerId="ADAL" clId="{951010EB-8289-49D7-9CF2-BB7A5B27C31E}" dt="2021-02-03T00:09:17.035" v="1634"/>
          <ac:picMkLst>
            <pc:docMk/>
            <pc:sldMk cId="2916400438" sldId="690"/>
            <ac:picMk id="5" creationId="{DCEC3859-A99B-422C-A41E-7EA26B39562C}"/>
          </ac:picMkLst>
        </pc:picChg>
      </pc:sldChg>
      <pc:sldChg chg="addSp delSp modSp new mod ord">
        <pc:chgData name="Dr. Nathaniel A. Frissell Ph.D." userId="6c853a77-d0a5-46f1-aca7-78ce2ad7bd47" providerId="ADAL" clId="{951010EB-8289-49D7-9CF2-BB7A5B27C31E}" dt="2021-02-03T00:37:05.549" v="3116"/>
        <pc:sldMkLst>
          <pc:docMk/>
          <pc:sldMk cId="2167626879" sldId="691"/>
        </pc:sldMkLst>
        <pc:spChg chg="mod">
          <ac:chgData name="Dr. Nathaniel A. Frissell Ph.D." userId="6c853a77-d0a5-46f1-aca7-78ce2ad7bd47" providerId="ADAL" clId="{951010EB-8289-49D7-9CF2-BB7A5B27C31E}" dt="2021-02-03T00:19:38.152" v="2391" actId="20577"/>
          <ac:spMkLst>
            <pc:docMk/>
            <pc:sldMk cId="2167626879" sldId="691"/>
            <ac:spMk id="2" creationId="{B32AF0E2-F1A1-49E1-87E2-AF57ACE87E0B}"/>
          </ac:spMkLst>
        </pc:spChg>
        <pc:spChg chg="del">
          <ac:chgData name="Dr. Nathaniel A. Frissell Ph.D." userId="6c853a77-d0a5-46f1-aca7-78ce2ad7bd47" providerId="ADAL" clId="{951010EB-8289-49D7-9CF2-BB7A5B27C31E}" dt="2021-02-03T00:20:06.885" v="2392" actId="478"/>
          <ac:spMkLst>
            <pc:docMk/>
            <pc:sldMk cId="2167626879" sldId="691"/>
            <ac:spMk id="3" creationId="{C856EC63-8308-45B0-AB4A-C28A559D8FDE}"/>
          </ac:spMkLst>
        </pc:spChg>
        <pc:picChg chg="add mod">
          <ac:chgData name="Dr. Nathaniel A. Frissell Ph.D." userId="6c853a77-d0a5-46f1-aca7-78ce2ad7bd47" providerId="ADAL" clId="{951010EB-8289-49D7-9CF2-BB7A5B27C31E}" dt="2021-02-03T00:20:07.153" v="2393"/>
          <ac:picMkLst>
            <pc:docMk/>
            <pc:sldMk cId="2167626879" sldId="691"/>
            <ac:picMk id="4" creationId="{C292F996-0C12-4CA1-80D4-C68CABBFCB9F}"/>
          </ac:picMkLst>
        </pc:picChg>
      </pc:sldChg>
      <pc:sldChg chg="addSp delSp modSp new mod ord modClrScheme chgLayout">
        <pc:chgData name="Dr. Nathaniel A. Frissell Ph.D." userId="6c853a77-d0a5-46f1-aca7-78ce2ad7bd47" providerId="ADAL" clId="{951010EB-8289-49D7-9CF2-BB7A5B27C31E}" dt="2021-02-03T00:28:22.729" v="3078"/>
        <pc:sldMkLst>
          <pc:docMk/>
          <pc:sldMk cId="3516187644" sldId="692"/>
        </pc:sldMkLst>
        <pc:spChg chg="mod ord">
          <ac:chgData name="Dr. Nathaniel A. Frissell Ph.D." userId="6c853a77-d0a5-46f1-aca7-78ce2ad7bd47" providerId="ADAL" clId="{951010EB-8289-49D7-9CF2-BB7A5B27C31E}" dt="2021-02-03T00:26:13.550" v="2705" actId="27636"/>
          <ac:spMkLst>
            <pc:docMk/>
            <pc:sldMk cId="3516187644" sldId="692"/>
            <ac:spMk id="2" creationId="{6FECCC91-EF36-407A-B4E2-3EA0A9832101}"/>
          </ac:spMkLst>
        </pc:spChg>
        <pc:spChg chg="del">
          <ac:chgData name="Dr. Nathaniel A. Frissell Ph.D." userId="6c853a77-d0a5-46f1-aca7-78ce2ad7bd47" providerId="ADAL" clId="{951010EB-8289-49D7-9CF2-BB7A5B27C31E}" dt="2021-02-03T00:25:13.364" v="2700" actId="478"/>
          <ac:spMkLst>
            <pc:docMk/>
            <pc:sldMk cId="3516187644" sldId="692"/>
            <ac:spMk id="3" creationId="{B962F2BE-1500-444F-9C85-AB439F312BF1}"/>
          </ac:spMkLst>
        </pc:spChg>
        <pc:spChg chg="add mod ord">
          <ac:chgData name="Dr. Nathaniel A. Frissell Ph.D." userId="6c853a77-d0a5-46f1-aca7-78ce2ad7bd47" providerId="ADAL" clId="{951010EB-8289-49D7-9CF2-BB7A5B27C31E}" dt="2021-02-03T00:28:17.866" v="3076" actId="20577"/>
          <ac:spMkLst>
            <pc:docMk/>
            <pc:sldMk cId="3516187644" sldId="692"/>
            <ac:spMk id="6" creationId="{387641B0-B808-4C97-9B80-E0FF1895099E}"/>
          </ac:spMkLst>
        </pc:spChg>
        <pc:picChg chg="add del mod">
          <ac:chgData name="Dr. Nathaniel A. Frissell Ph.D." userId="6c853a77-d0a5-46f1-aca7-78ce2ad7bd47" providerId="ADAL" clId="{951010EB-8289-49D7-9CF2-BB7A5B27C31E}" dt="2021-02-03T00:26:08.068" v="2702" actId="478"/>
          <ac:picMkLst>
            <pc:docMk/>
            <pc:sldMk cId="3516187644" sldId="692"/>
            <ac:picMk id="4" creationId="{2588FCEF-79E8-412D-B913-88F854538657}"/>
          </ac:picMkLst>
        </pc:picChg>
        <pc:picChg chg="add mod">
          <ac:chgData name="Dr. Nathaniel A. Frissell Ph.D." userId="6c853a77-d0a5-46f1-aca7-78ce2ad7bd47" providerId="ADAL" clId="{951010EB-8289-49D7-9CF2-BB7A5B27C31E}" dt="2021-02-03T00:26:16.438" v="2707" actId="14100"/>
          <ac:picMkLst>
            <pc:docMk/>
            <pc:sldMk cId="3516187644" sldId="692"/>
            <ac:picMk id="5" creationId="{82AD009B-602F-4BCD-AA1F-F9364A19F3C7}"/>
          </ac:picMkLst>
        </pc:picChg>
      </pc:sldChg>
      <pc:sldChg chg="addSp delSp modSp new mod modClrScheme chgLayout">
        <pc:chgData name="Dr. Nathaniel A. Frissell Ph.D." userId="6c853a77-d0a5-46f1-aca7-78ce2ad7bd47" providerId="ADAL" clId="{951010EB-8289-49D7-9CF2-BB7A5B27C31E}" dt="2021-02-03T00:39:14.596" v="3139" actId="5793"/>
        <pc:sldMkLst>
          <pc:docMk/>
          <pc:sldMk cId="488996342" sldId="693"/>
        </pc:sldMkLst>
        <pc:spChg chg="del mod ord">
          <ac:chgData name="Dr. Nathaniel A. Frissell Ph.D." userId="6c853a77-d0a5-46f1-aca7-78ce2ad7bd47" providerId="ADAL" clId="{951010EB-8289-49D7-9CF2-BB7A5B27C31E}" dt="2021-02-03T00:39:09.604" v="3120" actId="700"/>
          <ac:spMkLst>
            <pc:docMk/>
            <pc:sldMk cId="488996342" sldId="693"/>
            <ac:spMk id="2" creationId="{D84D305E-3E49-4FB0-AE8E-7F4C3B240D1D}"/>
          </ac:spMkLst>
        </pc:spChg>
        <pc:spChg chg="del">
          <ac:chgData name="Dr. Nathaniel A. Frissell Ph.D." userId="6c853a77-d0a5-46f1-aca7-78ce2ad7bd47" providerId="ADAL" clId="{951010EB-8289-49D7-9CF2-BB7A5B27C31E}" dt="2021-02-03T00:39:09.604" v="3120" actId="700"/>
          <ac:spMkLst>
            <pc:docMk/>
            <pc:sldMk cId="488996342" sldId="693"/>
            <ac:spMk id="3" creationId="{48BDE46E-8038-4A8D-B41E-4756C56C9B83}"/>
          </ac:spMkLst>
        </pc:spChg>
        <pc:spChg chg="add mod ord">
          <ac:chgData name="Dr. Nathaniel A. Frissell Ph.D." userId="6c853a77-d0a5-46f1-aca7-78ce2ad7bd47" providerId="ADAL" clId="{951010EB-8289-49D7-9CF2-BB7A5B27C31E}" dt="2021-02-03T00:39:14.596" v="3139" actId="5793"/>
          <ac:spMkLst>
            <pc:docMk/>
            <pc:sldMk cId="488996342" sldId="693"/>
            <ac:spMk id="4" creationId="{54A64007-1A6C-4DD8-B897-B69259230A69}"/>
          </ac:spMkLst>
        </pc:spChg>
      </pc:sldChg>
      <pc:sldChg chg="addSp delSp modSp new mod modClrScheme chgLayout">
        <pc:chgData name="Dr. Nathaniel A. Frissell Ph.D." userId="6c853a77-d0a5-46f1-aca7-78ce2ad7bd47" providerId="ADAL" clId="{951010EB-8289-49D7-9CF2-BB7A5B27C31E}" dt="2021-02-03T00:42:24.659" v="3187" actId="5793"/>
        <pc:sldMkLst>
          <pc:docMk/>
          <pc:sldMk cId="1354843311" sldId="694"/>
        </pc:sldMkLst>
        <pc:spChg chg="del mod ord">
          <ac:chgData name="Dr. Nathaniel A. Frissell Ph.D." userId="6c853a77-d0a5-46f1-aca7-78ce2ad7bd47" providerId="ADAL" clId="{951010EB-8289-49D7-9CF2-BB7A5B27C31E}" dt="2021-02-03T00:42:14.520" v="3151" actId="700"/>
          <ac:spMkLst>
            <pc:docMk/>
            <pc:sldMk cId="1354843311" sldId="694"/>
            <ac:spMk id="2" creationId="{A58D858A-3522-4AC0-A79A-1F9F9E308F61}"/>
          </ac:spMkLst>
        </pc:spChg>
        <pc:spChg chg="del">
          <ac:chgData name="Dr. Nathaniel A. Frissell Ph.D." userId="6c853a77-d0a5-46f1-aca7-78ce2ad7bd47" providerId="ADAL" clId="{951010EB-8289-49D7-9CF2-BB7A5B27C31E}" dt="2021-02-03T00:42:14.520" v="3151" actId="700"/>
          <ac:spMkLst>
            <pc:docMk/>
            <pc:sldMk cId="1354843311" sldId="694"/>
            <ac:spMk id="3" creationId="{AF1780CD-5868-4B44-AF80-1AED0C98DD62}"/>
          </ac:spMkLst>
        </pc:spChg>
        <pc:spChg chg="add mod ord">
          <ac:chgData name="Dr. Nathaniel A. Frissell Ph.D." userId="6c853a77-d0a5-46f1-aca7-78ce2ad7bd47" providerId="ADAL" clId="{951010EB-8289-49D7-9CF2-BB7A5B27C31E}" dt="2021-02-03T00:42:24.659" v="3187" actId="5793"/>
          <ac:spMkLst>
            <pc:docMk/>
            <pc:sldMk cId="1354843311" sldId="694"/>
            <ac:spMk id="4" creationId="{60D5A89B-1477-4F29-8AA9-2B2C01F08065}"/>
          </ac:spMkLst>
        </pc:spChg>
      </pc:sldChg>
      <pc:sldChg chg="modSp new mod">
        <pc:chgData name="Dr. Nathaniel A. Frissell Ph.D." userId="6c853a77-d0a5-46f1-aca7-78ce2ad7bd47" providerId="ADAL" clId="{951010EB-8289-49D7-9CF2-BB7A5B27C31E}" dt="2021-02-03T00:42:42.156" v="3214" actId="20577"/>
        <pc:sldMkLst>
          <pc:docMk/>
          <pc:sldMk cId="1130748483" sldId="695"/>
        </pc:sldMkLst>
        <pc:spChg chg="mod">
          <ac:chgData name="Dr. Nathaniel A. Frissell Ph.D." userId="6c853a77-d0a5-46f1-aca7-78ce2ad7bd47" providerId="ADAL" clId="{951010EB-8289-49D7-9CF2-BB7A5B27C31E}" dt="2021-02-03T00:42:42.156" v="3214" actId="20577"/>
          <ac:spMkLst>
            <pc:docMk/>
            <pc:sldMk cId="1130748483" sldId="695"/>
            <ac:spMk id="2" creationId="{BE7D92E6-0628-4A02-83E9-C02F805E5E98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1604708531" sldId="696"/>
        </pc:sldMkLst>
      </pc:sldChg>
      <pc:sldMasterChg chg="delSldLayout">
        <pc:chgData name="Dr. Nathaniel A. Frissell Ph.D." userId="6c853a77-d0a5-46f1-aca7-78ce2ad7bd47" providerId="ADAL" clId="{951010EB-8289-49D7-9CF2-BB7A5B27C31E}" dt="2021-02-02T21:38:23.999" v="111" actId="47"/>
        <pc:sldMasterMkLst>
          <pc:docMk/>
          <pc:sldMasterMk cId="3515811561" sldId="2147484010"/>
        </pc:sldMasterMkLst>
        <pc:sldLayoutChg chg="del">
          <pc:chgData name="Dr. Nathaniel A. Frissell Ph.D." userId="6c853a77-d0a5-46f1-aca7-78ce2ad7bd47" providerId="ADAL" clId="{951010EB-8289-49D7-9CF2-BB7A5B27C31E}" dt="2021-02-02T21:38:23.999" v="111" actId="47"/>
          <pc:sldLayoutMkLst>
            <pc:docMk/>
            <pc:sldMasterMk cId="3515811561" sldId="2147484010"/>
            <pc:sldLayoutMk cId="3390143145" sldId="2147484020"/>
          </pc:sldLayoutMkLst>
        </pc:sldLayoutChg>
      </pc:sldMasterChg>
    </pc:docChg>
  </pc:docChgLst>
  <pc:docChgLst>
    <pc:chgData name="Dr. Nathaniel A. Frissell Ph.D." userId="6c853a77-d0a5-46f1-aca7-78ce2ad7bd47" providerId="ADAL" clId="{79AD953A-B365-564D-82C8-E692E0886B69}"/>
    <pc:docChg chg="custSel modSld">
      <pc:chgData name="Dr. Nathaniel A. Frissell Ph.D." userId="6c853a77-d0a5-46f1-aca7-78ce2ad7bd47" providerId="ADAL" clId="{79AD953A-B365-564D-82C8-E692E0886B69}" dt="2021-02-26T16:38:57.886" v="55" actId="403"/>
      <pc:docMkLst>
        <pc:docMk/>
      </pc:docMkLst>
      <pc:sldChg chg="modSp">
        <pc:chgData name="Dr. Nathaniel A. Frissell Ph.D." userId="6c853a77-d0a5-46f1-aca7-78ce2ad7bd47" providerId="ADAL" clId="{79AD953A-B365-564D-82C8-E692E0886B69}" dt="2021-02-26T16:38:39.940" v="42" actId="20577"/>
        <pc:sldMkLst>
          <pc:docMk/>
          <pc:sldMk cId="500606432" sldId="692"/>
        </pc:sldMkLst>
        <pc:spChg chg="mod">
          <ac:chgData name="Dr. Nathaniel A. Frissell Ph.D." userId="6c853a77-d0a5-46f1-aca7-78ce2ad7bd47" providerId="ADAL" clId="{79AD953A-B365-564D-82C8-E692E0886B69}" dt="2021-02-26T16:38:39.940" v="42" actId="20577"/>
          <ac:spMkLst>
            <pc:docMk/>
            <pc:sldMk cId="500606432" sldId="692"/>
            <ac:spMk id="3" creationId="{487A6473-CB69-4481-9265-02046975818C}"/>
          </ac:spMkLst>
        </pc:spChg>
      </pc:sldChg>
      <pc:sldChg chg="modSp mod">
        <pc:chgData name="Dr. Nathaniel A. Frissell Ph.D." userId="6c853a77-d0a5-46f1-aca7-78ce2ad7bd47" providerId="ADAL" clId="{79AD953A-B365-564D-82C8-E692E0886B69}" dt="2021-02-26T16:38:57.886" v="55" actId="403"/>
        <pc:sldMkLst>
          <pc:docMk/>
          <pc:sldMk cId="4057265333" sldId="696"/>
        </pc:sldMkLst>
        <pc:spChg chg="mod">
          <ac:chgData name="Dr. Nathaniel A. Frissell Ph.D." userId="6c853a77-d0a5-46f1-aca7-78ce2ad7bd47" providerId="ADAL" clId="{79AD953A-B365-564D-82C8-E692E0886B69}" dt="2021-02-26T16:38:57.886" v="55" actId="403"/>
          <ac:spMkLst>
            <pc:docMk/>
            <pc:sldMk cId="4057265333" sldId="696"/>
            <ac:spMk id="3" creationId="{9615F0FF-3AD3-43DA-9FCB-B9550FFFECE3}"/>
          </ac:spMkLst>
        </pc:spChg>
      </pc:sldChg>
      <pc:sldChg chg="modSp mod">
        <pc:chgData name="Dr. Nathaniel A. Frissell Ph.D." userId="6c853a77-d0a5-46f1-aca7-78ce2ad7bd47" providerId="ADAL" clId="{79AD953A-B365-564D-82C8-E692E0886B69}" dt="2021-02-26T16:36:49.932" v="34" actId="20577"/>
        <pc:sldMkLst>
          <pc:docMk/>
          <pc:sldMk cId="331810188" sldId="698"/>
        </pc:sldMkLst>
        <pc:spChg chg="mod">
          <ac:chgData name="Dr. Nathaniel A. Frissell Ph.D." userId="6c853a77-d0a5-46f1-aca7-78ce2ad7bd47" providerId="ADAL" clId="{79AD953A-B365-564D-82C8-E692E0886B69}" dt="2021-02-26T16:36:49.932" v="34" actId="20577"/>
          <ac:spMkLst>
            <pc:docMk/>
            <pc:sldMk cId="331810188" sldId="698"/>
            <ac:spMk id="3" creationId="{9615F0FF-3AD3-43DA-9FCB-B9550FFFECE3}"/>
          </ac:spMkLst>
        </pc:spChg>
      </pc:sldChg>
    </pc:docChg>
  </pc:docChgLst>
  <pc:docChgLst>
    <pc:chgData name="Dr. Nathaniel A. Frissell Ph.D." userId="6c853a77-d0a5-46f1-aca7-78ce2ad7bd47" providerId="ADAL" clId="{A1861D39-7591-4E20-8B75-7BB4EC048586}"/>
    <pc:docChg chg="modSld">
      <pc:chgData name="Dr. Nathaniel A. Frissell Ph.D." userId="6c853a77-d0a5-46f1-aca7-78ce2ad7bd47" providerId="ADAL" clId="{A1861D39-7591-4E20-8B75-7BB4EC048586}" dt="2021-02-03T02:49:47.257" v="27" actId="1076"/>
      <pc:docMkLst>
        <pc:docMk/>
      </pc:docMkLst>
      <pc:sldChg chg="addSp delSp modSp mod">
        <pc:chgData name="Dr. Nathaniel A. Frissell Ph.D." userId="6c853a77-d0a5-46f1-aca7-78ce2ad7bd47" providerId="ADAL" clId="{A1861D39-7591-4E20-8B75-7BB4EC048586}" dt="2021-02-03T02:49:47.257" v="27" actId="1076"/>
        <pc:sldMkLst>
          <pc:docMk/>
          <pc:sldMk cId="4051998566" sldId="340"/>
        </pc:sldMkLst>
        <pc:spChg chg="mod">
          <ac:chgData name="Dr. Nathaniel A. Frissell Ph.D." userId="6c853a77-d0a5-46f1-aca7-78ce2ad7bd47" providerId="ADAL" clId="{A1861D39-7591-4E20-8B75-7BB4EC048586}" dt="2021-02-03T02:49:47.257" v="27" actId="1076"/>
          <ac:spMkLst>
            <pc:docMk/>
            <pc:sldMk cId="4051998566" sldId="340"/>
            <ac:spMk id="5" creationId="{3D9569B4-C443-41E9-A0A2-F68EE15000FB}"/>
          </ac:spMkLst>
        </pc:spChg>
        <pc:picChg chg="del">
          <ac:chgData name="Dr. Nathaniel A. Frissell Ph.D." userId="6c853a77-d0a5-46f1-aca7-78ce2ad7bd47" providerId="ADAL" clId="{A1861D39-7591-4E20-8B75-7BB4EC048586}" dt="2021-02-03T02:48:49.393" v="1" actId="478"/>
          <ac:picMkLst>
            <pc:docMk/>
            <pc:sldMk cId="4051998566" sldId="340"/>
            <ac:picMk id="4" creationId="{54C3D5B0-242F-478D-84AA-31F76535BD0D}"/>
          </ac:picMkLst>
        </pc:picChg>
        <pc:picChg chg="add mod">
          <ac:chgData name="Dr. Nathaniel A. Frissell Ph.D." userId="6c853a77-d0a5-46f1-aca7-78ce2ad7bd47" providerId="ADAL" clId="{A1861D39-7591-4E20-8B75-7BB4EC048586}" dt="2021-02-03T02:49:32.835" v="26" actId="14100"/>
          <ac:picMkLst>
            <pc:docMk/>
            <pc:sldMk cId="4051998566" sldId="340"/>
            <ac:picMk id="7" creationId="{3923DAD6-C6DD-4B4C-A8AC-D5F17DF6CA9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D7341-5553-424C-A147-8676964B6049}" type="datetimeFigureOut">
              <a:rPr lang="en-US" smtClean="0"/>
              <a:t>11/2/2023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9206A-0375-E544-97B3-A92CE61166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journal.jpl.nasa.gov/catalog/PIA21949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9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www.voxmaris.com.ar</a:t>
            </a:r>
            <a:r>
              <a:rPr lang="en-US" dirty="0"/>
              <a:t>/images/en/</a:t>
            </a:r>
            <a:r>
              <a:rPr lang="en-US" dirty="0" err="1"/>
              <a:t>ionosfera.jpg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3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[http://www.arrl.org/arrl-fact-sheet]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72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https://</a:t>
            </a:r>
            <a:r>
              <a:rPr lang="en-US" b="1" dirty="0" err="1">
                <a:effectLst/>
              </a:rPr>
              <a:t>solarsystem.nasa.gov</a:t>
            </a:r>
            <a:r>
              <a:rPr lang="en-US" b="1" dirty="0">
                <a:effectLst/>
              </a:rPr>
              <a:t>/resources/384/major-solar-flare/</a:t>
            </a:r>
          </a:p>
          <a:p>
            <a:r>
              <a:rPr lang="en-US" b="1" dirty="0">
                <a:effectLst/>
              </a:rPr>
              <a:t>Retrieved</a:t>
            </a:r>
            <a:r>
              <a:rPr lang="en-US" b="1" baseline="0" dirty="0">
                <a:effectLst/>
              </a:rPr>
              <a:t> 12 Sept 2018</a:t>
            </a:r>
            <a:endParaRPr lang="en-US" b="1" dirty="0">
              <a:effectLst/>
            </a:endParaRPr>
          </a:p>
          <a:p>
            <a:endParaRPr lang="en-US" b="1" dirty="0">
              <a:effectLst/>
            </a:endParaRPr>
          </a:p>
          <a:p>
            <a:r>
              <a:rPr lang="en-US" b="1" dirty="0" err="1">
                <a:effectLst/>
              </a:rPr>
              <a:t>Photojournal</a:t>
            </a:r>
            <a:r>
              <a:rPr lang="en-US" b="1" dirty="0">
                <a:effectLst/>
              </a:rPr>
              <a:t>: </a:t>
            </a:r>
            <a:r>
              <a:rPr lang="en-US" sz="1300" dirty="0">
                <a:latin typeface="+mn-lt"/>
                <a:ea typeface="+mn-ea"/>
                <a:hlinkClick r:id="rId3"/>
              </a:rPr>
              <a:t>PIA21949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Source: </a:t>
            </a:r>
            <a:r>
              <a:rPr lang="en-US" b="0" dirty="0">
                <a:effectLst/>
              </a:rPr>
              <a:t>NASA/GSFC/Solar Dynamics Observatory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Published: </a:t>
            </a:r>
            <a:r>
              <a:rPr lang="en-US" b="0" dirty="0">
                <a:effectLst/>
              </a:rPr>
              <a:t>November 30, 2017</a:t>
            </a:r>
            <a:endParaRPr lang="en-US" b="1" dirty="0">
              <a:effectLst/>
            </a:endParaRPr>
          </a:p>
          <a:p>
            <a:r>
              <a:rPr lang="en-US" sz="1300" dirty="0">
                <a:latin typeface="+mn-lt"/>
                <a:ea typeface="+mn-ea"/>
              </a:rPr>
              <a:t>A large sunspot was the source of a powerful solar flare (an X 9.3) and a coronal mass ejection (Sept. 6, 2017). The flare was the largest solar flare of the last decade. For one thing, it created a strong shortwave radio blackout over Europe, Africa and the Atlantic Ocean. Sunspot 2673 has been also the source of several other smaller to medium-sized solar flares over the </a:t>
            </a:r>
            <a:r>
              <a:rPr lang="en-US" sz="1300" dirty="0" err="1">
                <a:latin typeface="+mn-lt"/>
                <a:ea typeface="+mn-ea"/>
              </a:rPr>
              <a:t>pprevious</a:t>
            </a:r>
            <a:r>
              <a:rPr lang="en-US" sz="1300" dirty="0">
                <a:latin typeface="+mn-lt"/>
                <a:ea typeface="+mn-ea"/>
              </a:rPr>
              <a:t> few days. Data from the SOHO spacecraft show the large cloud of particles blasting into space just after the flare. Note: the bright vertical line and the other rays with barred lines are aberrations in our instruments caused by the bright flash of the flare.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8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D610B7-D8E5-42BF-887D-5DF9EF96E6DA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University of Scranton Logo">
            <a:extLst>
              <a:ext uri="{FF2B5EF4-FFF2-40B4-BE49-F238E27FC236}">
                <a16:creationId xmlns:a16="http://schemas.microsoft.com/office/drawing/2014/main" id="{89A80886-76D7-4E9D-8252-CECFA596E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FF767C-A5A6-4F7E-8A98-7DFC7837F2C3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48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6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D610B7-D8E5-42BF-887D-5DF9EF96E6DA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204959"/>
            <a:ext cx="10058400" cy="3120153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b="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University of Scranton Logo">
            <a:extLst>
              <a:ext uri="{FF2B5EF4-FFF2-40B4-BE49-F238E27FC236}">
                <a16:creationId xmlns:a16="http://schemas.microsoft.com/office/drawing/2014/main" id="{89A80886-76D7-4E9D-8252-CECFA596E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A27C36F-13F8-4252-9946-C95765AAFC26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7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3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0CB84A-208F-4C9E-93A8-D24B8CECD413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2" name="Picture 1" descr="University of Scranton Logo">
            <a:extLst>
              <a:ext uri="{FF2B5EF4-FFF2-40B4-BE49-F238E27FC236}">
                <a16:creationId xmlns:a16="http://schemas.microsoft.com/office/drawing/2014/main" id="{030D2A4B-2CCC-40FD-838B-274EFD0228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7A62A5-BD1E-4B92-8A75-BFC78017FA18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87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331695" y="56447"/>
            <a:ext cx="11564471" cy="70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4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1" hasCustomPrompt="1"/>
          </p:nvPr>
        </p:nvSpPr>
        <p:spPr>
          <a:xfrm>
            <a:off x="331695" y="890904"/>
            <a:ext cx="11564471" cy="522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09026" lvl="0" indent="-15662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3200"/>
            </a:lvl1pPr>
            <a:lvl2pPr marL="690016" lvl="1" indent="-160863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933"/>
            </a:lvl2pPr>
            <a:lvl3pPr marL="1138738" lvl="2" indent="-2201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667"/>
            </a:lvl3pPr>
            <a:lvl4pPr marL="2438339" lvl="3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3047924" lvl="4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3657509" lvl="5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4267093" lvl="6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4876678" lvl="7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5486263" lvl="8" indent="-45718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9A3E53-166D-4FC8-B7AF-8377F4A3D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635" y="1"/>
            <a:ext cx="96936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430C441E-E6AD-4414-8B21-29D8B6194F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5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6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4A0BE3-7F41-4B00-A146-A19BF80DF690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713" y="45236"/>
            <a:ext cx="11626572" cy="713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713" y="854263"/>
            <a:ext cx="11626573" cy="5111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61E82F-CA25-44C6-8609-F3A9E7C3AF07}"/>
              </a:ext>
            </a:extLst>
          </p:cNvPr>
          <p:cNvCxnSpPr/>
          <p:nvPr userDrawn="1"/>
        </p:nvCxnSpPr>
        <p:spPr>
          <a:xfrm>
            <a:off x="282714" y="709996"/>
            <a:ext cx="11626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University of Scranton Logo">
            <a:extLst>
              <a:ext uri="{FF2B5EF4-FFF2-40B4-BE49-F238E27FC236}">
                <a16:creationId xmlns:a16="http://schemas.microsoft.com/office/drawing/2014/main" id="{D77909A0-2F0E-407F-AF84-6EB79F1926C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8B1352-3DD2-47B5-83C4-2AE0A83F5C8C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1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8" r:id="rId3"/>
    <p:sldLayoutId id="2147484016" r:id="rId4"/>
    <p:sldLayoutId id="2147484017" r:id="rId5"/>
    <p:sldLayoutId id="2147484019" r:id="rId6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91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mstudy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qrz.com/" TargetMode="External"/><Relationship Id="rId2" Type="http://schemas.openxmlformats.org/officeDocument/2006/relationships/hyperlink" Target="http://www.arrl.org/files/file/DXCC/2020%20Current_Deleted.tx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kiwisdr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GVHhfEeNz0?feature=oembed" TargetMode="Externa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mradioprep.com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rl.org/graphical-frequency-allocation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meanddate.com/worldclock/timezone/utc" TargetMode="External"/><Relationship Id="rId2" Type="http://schemas.openxmlformats.org/officeDocument/2006/relationships/hyperlink" Target="https://www.nist.gov/pml/time-and-frequency-division/radio-stations/wwv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18SW00200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3C14-C549-4F96-A76E-E70CA5632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HF Ham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9DD2-4E03-4E24-8CCF-D96DFCA175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Nathaniel Frissell, W2NAF</a:t>
            </a:r>
          </a:p>
        </p:txBody>
      </p:sp>
    </p:spTree>
    <p:extLst>
      <p:ext uri="{BB962C8B-B14F-4D97-AF65-F5344CB8AC3E}">
        <p14:creationId xmlns:p14="http://schemas.microsoft.com/office/powerpoint/2010/main" val="383167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Ionosphere</a:t>
            </a:r>
          </a:p>
        </p:txBody>
      </p:sp>
      <p:pic>
        <p:nvPicPr>
          <p:cNvPr id="11" name="Picture 10" descr="ionosfera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713141"/>
            <a:ext cx="5791200" cy="52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6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8AFD-A770-4317-974B-13ABB2FC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DDD0-4D19-4A51-B266-C51DC92F0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635" y="1"/>
            <a:ext cx="969364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30C441E-E6AD-4414-8B21-29D8B6194FF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7F46C7-E679-4C0A-BA87-8E621C27531C}"/>
              </a:ext>
            </a:extLst>
          </p:cNvPr>
          <p:cNvGrpSpPr/>
          <p:nvPr/>
        </p:nvGrpSpPr>
        <p:grpSpPr>
          <a:xfrm>
            <a:off x="1341869" y="917304"/>
            <a:ext cx="9508263" cy="5199598"/>
            <a:chOff x="569" y="1326502"/>
            <a:chExt cx="9142863" cy="49980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C87021-C014-4E15-AA79-53B03B974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" y="1326502"/>
              <a:ext cx="9142863" cy="499809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8357DA-F8BB-44CD-BC8C-0DADE670CCC7}"/>
                </a:ext>
              </a:extLst>
            </p:cNvPr>
            <p:cNvSpPr txBox="1"/>
            <p:nvPr/>
          </p:nvSpPr>
          <p:spPr>
            <a:xfrm>
              <a:off x="6049877" y="5855335"/>
              <a:ext cx="1973424" cy="355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Image Credit: NASA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08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6779-7435-49D8-8AB8-0075BAB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CBDE-0A9A-4948-B6E8-9F1C77FD0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0C441E-E6AD-4414-8B21-29D8B6194FF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movie" descr="movie">
            <a:hlinkClick r:id="" action="ppaction://media"/>
            <a:extLst>
              <a:ext uri="{FF2B5EF4-FFF2-40B4-BE49-F238E27FC236}">
                <a16:creationId xmlns:a16="http://schemas.microsoft.com/office/drawing/2014/main" id="{629359ED-B508-DBCA-579A-70FA22099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30" y="1982787"/>
            <a:ext cx="12192000" cy="28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Amateur (Ham) Radio?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E6BE705-A0F0-6C46-B9EA-8CB3E26E5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635" y="1"/>
            <a:ext cx="969364" cy="366183"/>
          </a:xfrm>
        </p:spPr>
        <p:txBody>
          <a:bodyPr/>
          <a:lstStyle/>
          <a:p>
            <a:fld id="{B23C2AF2-0460-C845-B5FE-9023C86DF0D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D1B364-9A13-1D4A-ADC6-AE109399B92F}"/>
              </a:ext>
            </a:extLst>
          </p:cNvPr>
          <p:cNvGrpSpPr/>
          <p:nvPr/>
        </p:nvGrpSpPr>
        <p:grpSpPr>
          <a:xfrm>
            <a:off x="8215165" y="3712724"/>
            <a:ext cx="2549561" cy="2377599"/>
            <a:chOff x="7994812" y="3733273"/>
            <a:chExt cx="2549561" cy="23775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A44D84-CB1E-3441-ADFE-F01214DFA4D4}"/>
                </a:ext>
              </a:extLst>
            </p:cNvPr>
            <p:cNvSpPr txBox="1"/>
            <p:nvPr/>
          </p:nvSpPr>
          <p:spPr>
            <a:xfrm>
              <a:off x="8082834" y="5741540"/>
              <a:ext cx="2373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W2NAF Home Station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03C37E-ECC8-4003-ADED-36618D81E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4812" y="3733273"/>
              <a:ext cx="2549561" cy="19814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53DEF0-81F3-9047-B447-7E0133DABC59}"/>
              </a:ext>
            </a:extLst>
          </p:cNvPr>
          <p:cNvSpPr txBox="1"/>
          <p:nvPr/>
        </p:nvSpPr>
        <p:spPr>
          <a:xfrm>
            <a:off x="7406857" y="3186420"/>
            <a:ext cx="41661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of Scranton Students at W3USR</a:t>
            </a:r>
          </a:p>
          <a:p>
            <a:pPr algn="ctr"/>
            <a:r>
              <a:rPr lang="en-US" sz="800" i="1" dirty="0"/>
              <a:t>Photo by Byron Maldonado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F7572C-13BA-42CF-9847-9E4FF4FCB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384" y="902046"/>
            <a:ext cx="6296712" cy="51882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600" b="1" dirty="0"/>
              <a:t>Hobby for Radio Enthusiasts</a:t>
            </a:r>
          </a:p>
          <a:p>
            <a:pPr marL="692133" lvl="1" indent="-237061"/>
            <a:r>
              <a:rPr lang="en-US" sz="2400" dirty="0"/>
              <a:t>Communicators</a:t>
            </a:r>
          </a:p>
          <a:p>
            <a:pPr marL="692133" lvl="1" indent="-237061"/>
            <a:r>
              <a:rPr lang="en-US" sz="2400" dirty="0"/>
              <a:t>Builders</a:t>
            </a:r>
          </a:p>
          <a:p>
            <a:pPr marL="692133" lvl="1" indent="-237061"/>
            <a:r>
              <a:rPr lang="en-US" sz="2400" dirty="0"/>
              <a:t>Experimenters</a:t>
            </a:r>
          </a:p>
          <a:p>
            <a:r>
              <a:rPr lang="en-US" sz="2600" b="1" dirty="0"/>
              <a:t>Wide-reaching Demographic</a:t>
            </a:r>
          </a:p>
          <a:p>
            <a:pPr marL="692133" lvl="1" indent="-237061"/>
            <a:r>
              <a:rPr lang="en-US" sz="2400" dirty="0"/>
              <a:t>All ages &amp; walks of life</a:t>
            </a:r>
          </a:p>
          <a:p>
            <a:pPr marL="692133" lvl="1" indent="-237061"/>
            <a:r>
              <a:rPr lang="en-US" sz="2400" dirty="0"/>
              <a:t>Over 760,000 US amateurs; ~3 million Worldwide</a:t>
            </a:r>
            <a:endParaRPr lang="en-US" sz="2000" dirty="0"/>
          </a:p>
          <a:p>
            <a:pPr marL="311143" indent="-237061"/>
            <a:r>
              <a:rPr lang="en-US" sz="2867" b="1" dirty="0"/>
              <a:t>Licensed by the Federal Government</a:t>
            </a:r>
          </a:p>
          <a:p>
            <a:pPr marL="761981" lvl="1" indent="-237061"/>
            <a:r>
              <a:rPr lang="en-US" sz="2400" dirty="0"/>
              <a:t>Basic RF electrical engineering knowledge</a:t>
            </a:r>
          </a:p>
          <a:p>
            <a:pPr marL="761981" lvl="1" indent="-237061"/>
            <a:r>
              <a:rPr lang="en-US" sz="2400" dirty="0"/>
              <a:t>Each amateur radio station has a government-issued “call sign”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E50115-090F-4029-5F47-0EC2EB74F6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9093" y="812235"/>
            <a:ext cx="4073943" cy="2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3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6716C-9691-064F-B0F6-612F7170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Earning Your License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CA4A-C938-DC49-AC17-1A330134F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Three Levels of Ham Radio License:</a:t>
            </a:r>
          </a:p>
          <a:p>
            <a:pPr marL="514338" indent="-514338">
              <a:buFont typeface="+mj-lt"/>
              <a:buAutoNum type="arabicPeriod"/>
            </a:pPr>
            <a:r>
              <a:rPr lang="en-US" b="1" dirty="0"/>
              <a:t>Technician</a:t>
            </a:r>
          </a:p>
          <a:p>
            <a:pPr marL="514338" indent="-514338">
              <a:buFont typeface="+mj-lt"/>
              <a:buAutoNum type="arabicPeriod"/>
            </a:pPr>
            <a:r>
              <a:rPr lang="en-US" b="1" dirty="0"/>
              <a:t>General</a:t>
            </a:r>
          </a:p>
          <a:p>
            <a:pPr marL="514338" indent="-514338">
              <a:buFont typeface="+mj-lt"/>
              <a:buAutoNum type="arabicPeriod"/>
            </a:pPr>
            <a:r>
              <a:rPr lang="en-US" b="1" dirty="0"/>
              <a:t>Amateur Extra</a:t>
            </a:r>
          </a:p>
          <a:p>
            <a:pPr marL="514338" indent="-514338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Each license gives you progressively more frequency transmission privileges.</a:t>
            </a:r>
          </a:p>
          <a:p>
            <a:r>
              <a:rPr lang="en-US" dirty="0"/>
              <a:t>Each is a multiple choice exam from a public question pool.</a:t>
            </a:r>
          </a:p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https://hamstudy.org/</a:t>
            </a:r>
            <a:r>
              <a:rPr lang="en-US" dirty="0"/>
              <a:t> for both practice and real exams!</a:t>
            </a:r>
          </a:p>
        </p:txBody>
      </p:sp>
    </p:spTree>
    <p:extLst>
      <p:ext uri="{BB962C8B-B14F-4D97-AF65-F5344CB8AC3E}">
        <p14:creationId xmlns:p14="http://schemas.microsoft.com/office/powerpoint/2010/main" val="308023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70F2B0-82CA-EA45-83A6-58092119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Signs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A9815-47BF-2E4F-97B6-6527FC70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 radio call signs generally have the following format:</a:t>
            </a:r>
          </a:p>
          <a:p>
            <a:pPr marL="152396" indent="0" algn="ctr">
              <a:buNone/>
            </a:pPr>
            <a:r>
              <a:rPr lang="en-US" sz="4800" b="1" dirty="0">
                <a:highlight>
                  <a:srgbClr val="FFFF00"/>
                </a:highlight>
              </a:rPr>
              <a:t>W3</a:t>
            </a:r>
            <a:r>
              <a:rPr lang="en-US" sz="4800" b="1" dirty="0">
                <a:highlight>
                  <a:srgbClr val="00FFFF"/>
                </a:highlight>
              </a:rPr>
              <a:t>USR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5CDA8-D694-1F42-A45C-003C9299DC5B}"/>
              </a:ext>
            </a:extLst>
          </p:cNvPr>
          <p:cNvCxnSpPr/>
          <p:nvPr/>
        </p:nvCxnSpPr>
        <p:spPr>
          <a:xfrm flipV="1">
            <a:off x="4295335" y="2410264"/>
            <a:ext cx="900332" cy="862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FB6F91-E7B9-9F4E-B5E4-93B7F3381BDB}"/>
              </a:ext>
            </a:extLst>
          </p:cNvPr>
          <p:cNvSpPr txBox="1"/>
          <p:nvPr/>
        </p:nvSpPr>
        <p:spPr>
          <a:xfrm>
            <a:off x="297951" y="2029910"/>
            <a:ext cx="4325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Prefix: </a:t>
            </a:r>
            <a:r>
              <a:rPr lang="en-US" sz="2400" dirty="0"/>
              <a:t>Tells you the country and sometimes geography within the country</a:t>
            </a:r>
          </a:p>
          <a:p>
            <a:endParaRPr lang="en-US" sz="2400" dirty="0"/>
          </a:p>
          <a:p>
            <a:r>
              <a:rPr lang="en-US" sz="2400" dirty="0"/>
              <a:t>Ham radio ”countries” are actually DX Century Club or DXCC entities. You can see the current list here:</a:t>
            </a:r>
          </a:p>
          <a:p>
            <a:r>
              <a:rPr lang="en-US" sz="2400" dirty="0">
                <a:hlinkClick r:id="rId2"/>
              </a:rPr>
              <a:t>http://www.arrl.org/files/file/DXCC/2020%20Current_Deleted.txt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C703DD-A55D-5343-97C7-C9A9152FAF67}"/>
              </a:ext>
            </a:extLst>
          </p:cNvPr>
          <p:cNvCxnSpPr>
            <a:cxnSpLocks/>
          </p:cNvCxnSpPr>
          <p:nvPr/>
        </p:nvCxnSpPr>
        <p:spPr>
          <a:xfrm flipH="1" flipV="1">
            <a:off x="7189059" y="2475913"/>
            <a:ext cx="698229" cy="70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387E09-B1F2-114F-A129-722B77340AAB}"/>
              </a:ext>
            </a:extLst>
          </p:cNvPr>
          <p:cNvSpPr txBox="1"/>
          <p:nvPr/>
        </p:nvSpPr>
        <p:spPr>
          <a:xfrm>
            <a:off x="7559043" y="3178717"/>
            <a:ext cx="401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Suffix: </a:t>
            </a:r>
            <a:r>
              <a:rPr lang="en-US" sz="2400" dirty="0"/>
              <a:t>Does not normally give any special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C8431-40D4-7B4B-836A-A9DA53D1E4D9}"/>
              </a:ext>
            </a:extLst>
          </p:cNvPr>
          <p:cNvSpPr txBox="1"/>
          <p:nvPr/>
        </p:nvSpPr>
        <p:spPr>
          <a:xfrm>
            <a:off x="6949441" y="4627299"/>
            <a:ext cx="4567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easiest way to figure out the DXCC entity of a call sign is to search it on </a:t>
            </a:r>
            <a:r>
              <a:rPr lang="en-US" sz="2400" b="1" dirty="0">
                <a:hlinkClick r:id="rId3"/>
              </a:rPr>
              <a:t>qrz.com</a:t>
            </a:r>
            <a:r>
              <a:rPr lang="en-US" sz="2400" b="1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295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D6E2-5BDB-434C-989D-FEB7B857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Sign Map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DD52DE-4D84-6B43-B749-7EB4A01F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1021" y="746846"/>
            <a:ext cx="7768941" cy="535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54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5525-1979-BB76-243C-A1822DB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Country Call Sign Prefixes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5AFE5F-B9B2-D168-F9FE-366D756E9BF1}"/>
              </a:ext>
            </a:extLst>
          </p:cNvPr>
          <p:cNvGraphicFramePr>
            <a:graphicFrameLocks noGrp="1"/>
          </p:cNvGraphicFramePr>
          <p:nvPr/>
        </p:nvGraphicFramePr>
        <p:xfrm>
          <a:off x="313765" y="766443"/>
          <a:ext cx="11564470" cy="52222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16075">
                  <a:extLst>
                    <a:ext uri="{9D8B030D-6E8A-4147-A177-3AD203B41FA5}">
                      <a16:colId xmlns:a16="http://schemas.microsoft.com/office/drawing/2014/main" val="1787913983"/>
                    </a:ext>
                  </a:extLst>
                </a:gridCol>
                <a:gridCol w="9348395">
                  <a:extLst>
                    <a:ext uri="{9D8B030D-6E8A-4147-A177-3AD203B41FA5}">
                      <a16:colId xmlns:a16="http://schemas.microsoft.com/office/drawing/2014/main" val="2676607741"/>
                    </a:ext>
                  </a:extLst>
                </a:gridCol>
              </a:tblGrid>
              <a:tr h="474749">
                <a:tc>
                  <a:txBody>
                    <a:bodyPr/>
                    <a:lstStyle/>
                    <a:p>
                      <a:r>
                        <a:rPr lang="en-US" sz="2000" dirty="0"/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78763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K, W, N, AA-AK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United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67390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EI, EJ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73035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GM, GS,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Scotland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973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GW, GC,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05214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G, GX,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55079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LA, 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Norway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44162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L, LU, 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Argentina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177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Lithuania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8668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KL7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Alaska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80825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UR-UZ, EM, 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Ukraine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9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0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W2NAF Ham Radio Station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48624-A01A-46CC-BF96-902941ADDB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32" y="900766"/>
            <a:ext cx="10768936" cy="52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9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House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6ADF7-C49C-4C82-BC69-DECDAD76F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98" y="920694"/>
            <a:ext cx="10731804" cy="52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D7AE0-4DA9-074D-9214-44828DB6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Questions!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8D0E5-D4EA-8844-8442-D2E01381C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152396" indent="0" algn="ctr">
              <a:buNone/>
            </a:pPr>
            <a:r>
              <a:rPr lang="en-US" sz="6000" b="1" dirty="0"/>
              <a:t>How far can radio waves travel?</a:t>
            </a:r>
          </a:p>
        </p:txBody>
      </p:sp>
    </p:spTree>
    <p:extLst>
      <p:ext uri="{BB962C8B-B14F-4D97-AF65-F5344CB8AC3E}">
        <p14:creationId xmlns:p14="http://schemas.microsoft.com/office/powerpoint/2010/main" val="402373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Antenna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95C81-8AD1-40B0-88F0-FA229991B3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96" y="885009"/>
            <a:ext cx="10792936" cy="52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9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KiwiSDR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5AC9B-F7B7-42B4-8862-568D28CD0A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898867"/>
            <a:ext cx="10752000" cy="52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2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0CB64-E87F-452E-83EB-ADB9E73B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KiwiSDRs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CBACE-29C4-425C-9C23-6FBEB7B13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/>
              <a:t>If you don’t have your own radio at home, you can use a remote receiver over the internet. Visit </a:t>
            </a:r>
            <a:r>
              <a:rPr lang="en-US" sz="2667" dirty="0">
                <a:hlinkClick r:id="rId2"/>
              </a:rPr>
              <a:t>http://kiwisdr.com/</a:t>
            </a:r>
            <a:r>
              <a:rPr lang="en-US" sz="2667" dirty="0"/>
              <a:t> and look for “listen live”.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4A522-7C68-44AC-BAAE-31DCA2DDDD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084" y="1595137"/>
            <a:ext cx="8731832" cy="44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17D2-6B74-780B-5C82-023EBA88F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Listening to Ham Radio on </a:t>
            </a:r>
            <a:r>
              <a:rPr lang="en-US" dirty="0" err="1"/>
              <a:t>KiwiSDR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0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GMT20210316 160259 Ham Radio 14254kHz RX W2NAF">
            <a:hlinkClick r:id="" action="ppaction://media"/>
            <a:extLst>
              <a:ext uri="{FF2B5EF4-FFF2-40B4-BE49-F238E27FC236}">
                <a16:creationId xmlns:a16="http://schemas.microsoft.com/office/drawing/2014/main" id="{E7697DE1-66E4-3354-DB95-405DD80597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974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29E04-110D-4D34-8050-1EFF0729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LY31A (Lithuania)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49B04-8784-4A6C-93DD-89F8F1AB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922" y="941004"/>
            <a:ext cx="5194479" cy="5078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03042-96AA-458F-950B-65C98406B3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688" y="1023074"/>
            <a:ext cx="5987752" cy="3638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46DC2-AEE2-4B1D-B30E-5E8782D614CD}"/>
              </a:ext>
            </a:extLst>
          </p:cNvPr>
          <p:cNvSpPr txBox="1"/>
          <p:nvPr/>
        </p:nvSpPr>
        <p:spPr>
          <a:xfrm>
            <a:off x="7015910" y="5151120"/>
            <a:ext cx="320792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/>
              <a:t>4200 miles (6800 km)</a:t>
            </a:r>
          </a:p>
        </p:txBody>
      </p:sp>
    </p:spTree>
    <p:extLst>
      <p:ext uri="{BB962C8B-B14F-4D97-AF65-F5344CB8AC3E}">
        <p14:creationId xmlns:p14="http://schemas.microsoft.com/office/powerpoint/2010/main" val="279672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07D43-404B-874E-7BD6-5C9B5FC2C5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79" y="786966"/>
            <a:ext cx="9540240" cy="60405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DBF6ED-2A56-205E-28EB-3D260E68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Ham Radio Band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5BD19-1D72-540A-FD22-E3FE29753AC9}"/>
              </a:ext>
            </a:extLst>
          </p:cNvPr>
          <p:cNvSpPr txBox="1"/>
          <p:nvPr/>
        </p:nvSpPr>
        <p:spPr>
          <a:xfrm>
            <a:off x="282713" y="1583165"/>
            <a:ext cx="4722768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Choose an AMATEUR band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between 160 m and 10 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A35364-B1B0-F700-8D1F-EAE74FE83F03}"/>
              </a:ext>
            </a:extLst>
          </p:cNvPr>
          <p:cNvCxnSpPr>
            <a:cxnSpLocks/>
          </p:cNvCxnSpPr>
          <p:nvPr/>
        </p:nvCxnSpPr>
        <p:spPr>
          <a:xfrm>
            <a:off x="5005481" y="2121774"/>
            <a:ext cx="2565652" cy="538609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ame 6">
            <a:extLst>
              <a:ext uri="{FF2B5EF4-FFF2-40B4-BE49-F238E27FC236}">
                <a16:creationId xmlns:a16="http://schemas.microsoft.com/office/drawing/2014/main" id="{BEAEFE5A-F20C-EC24-5450-07727A97C420}"/>
              </a:ext>
            </a:extLst>
          </p:cNvPr>
          <p:cNvSpPr/>
          <p:nvPr/>
        </p:nvSpPr>
        <p:spPr>
          <a:xfrm>
            <a:off x="8209279" y="2346960"/>
            <a:ext cx="1192279" cy="2174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04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Selection – Higher Bands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35" y="493338"/>
            <a:ext cx="10273929" cy="6756354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CDBAC08-83D0-2EFB-77EA-6EB0F579D64E}"/>
              </a:ext>
            </a:extLst>
          </p:cNvPr>
          <p:cNvSpPr/>
          <p:nvPr/>
        </p:nvSpPr>
        <p:spPr>
          <a:xfrm>
            <a:off x="8934370" y="3871515"/>
            <a:ext cx="713232" cy="713232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7448065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Choose “USB” (Upper Side Band) Mode for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frequencies GREATER than 10 MHz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614621" y="2209514"/>
            <a:ext cx="1424199" cy="1766451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USB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35" y="493338"/>
            <a:ext cx="10273929" cy="6756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958044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USB, put the green marker to the LEFT of the signal.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</p:cNvCxnSpPr>
          <p:nvPr/>
        </p:nvCxnSpPr>
        <p:spPr>
          <a:xfrm>
            <a:off x="4968240" y="2255680"/>
            <a:ext cx="660400" cy="73080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55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Selection – Lower Bands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035" y="493338"/>
            <a:ext cx="10273928" cy="6756354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CDBAC08-83D0-2EFB-77EA-6EB0F579D64E}"/>
              </a:ext>
            </a:extLst>
          </p:cNvPr>
          <p:cNvSpPr/>
          <p:nvPr/>
        </p:nvSpPr>
        <p:spPr>
          <a:xfrm>
            <a:off x="8497490" y="3811291"/>
            <a:ext cx="713232" cy="713232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734303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Choose “LSB” (Lower Side Band) Mode for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frequencies LESS than 10 MHz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509592" y="2214880"/>
            <a:ext cx="1092348" cy="1700861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9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D7AE0-4DA9-074D-9214-44828DB6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Questions!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8D0E5-D4EA-8844-8442-D2E01381C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152396" indent="0" algn="ctr">
              <a:buNone/>
            </a:pPr>
            <a:endParaRPr lang="en-US" sz="6000" b="1" dirty="0"/>
          </a:p>
          <a:p>
            <a:pPr marL="152396" indent="0" algn="ctr">
              <a:buNone/>
            </a:pPr>
            <a:r>
              <a:rPr lang="en-US" sz="6000" b="1" dirty="0"/>
              <a:t>What path do radio waves travel to get from one place to another?</a:t>
            </a:r>
          </a:p>
          <a:p>
            <a:pPr marL="152396" indent="0" algn="ctr">
              <a:buNone/>
            </a:pP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65102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LSB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035" y="493338"/>
            <a:ext cx="10273928" cy="6756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989463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USB, put the green marker to the RIGHT of the signal.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</p:cNvCxnSpPr>
          <p:nvPr/>
        </p:nvCxnSpPr>
        <p:spPr>
          <a:xfrm>
            <a:off x="4956777" y="2255680"/>
            <a:ext cx="1616743" cy="73080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260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8D67F-7B82-F34F-AF58-140D2495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Reports – Ham Radio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D83FF-A2F3-E74D-A422-5F0360364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22" y="680113"/>
            <a:ext cx="11651087" cy="820436"/>
          </a:xfrm>
        </p:spPr>
        <p:txBody>
          <a:bodyPr/>
          <a:lstStyle/>
          <a:p>
            <a:r>
              <a:rPr lang="en-US" dirty="0"/>
              <a:t>HF ham radio operators use the “RST” System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91AF30-46F1-E34A-91C4-24056BFC6BC0}"/>
              </a:ext>
            </a:extLst>
          </p:cNvPr>
          <p:cNvGraphicFramePr>
            <a:graphicFrameLocks noGrp="1"/>
          </p:cNvGraphicFramePr>
          <p:nvPr/>
        </p:nvGraphicFramePr>
        <p:xfrm>
          <a:off x="1295446" y="1379835"/>
          <a:ext cx="9636968" cy="4285650"/>
        </p:xfrm>
        <a:graphic>
          <a:graphicData uri="http://schemas.openxmlformats.org/drawingml/2006/table">
            <a:tbl>
              <a:tblPr firstRow="1"/>
              <a:tblGrid>
                <a:gridCol w="5314079">
                  <a:extLst>
                    <a:ext uri="{9D8B030D-6E8A-4147-A177-3AD203B41FA5}">
                      <a16:colId xmlns:a16="http://schemas.microsoft.com/office/drawing/2014/main" val="3183498036"/>
                    </a:ext>
                  </a:extLst>
                </a:gridCol>
                <a:gridCol w="4322889">
                  <a:extLst>
                    <a:ext uri="{9D8B030D-6E8A-4147-A177-3AD203B41FA5}">
                      <a16:colId xmlns:a16="http://schemas.microsoft.com/office/drawing/2014/main" val="4198628677"/>
                    </a:ext>
                  </a:extLst>
                </a:gridCol>
              </a:tblGrid>
              <a:tr h="29242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Readability (R)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Signal Strength (S)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2690413"/>
                  </a:ext>
                </a:extLst>
              </a:tr>
              <a:tr h="36369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1. Unreadable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1. Faint, signals barely perceptible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5490530"/>
                  </a:ext>
                </a:extLst>
              </a:tr>
              <a:tr h="495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2. Barely readable, occasional words distinguishable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2. Very weak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3011631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3. Readable with considerable difficulty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3. Weak signals</a:t>
                      </a:r>
                      <a:endParaRPr lang="en-US" sz="24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097311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4. Readable with practically no difficulty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4. Fair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254536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5. Perfectly readable</a:t>
                      </a:r>
                      <a:endParaRPr lang="en-US" sz="24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5. Fairly good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6003197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6. Good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6936313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7. Moderately strong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779042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8. Strong signals</a:t>
                      </a:r>
                      <a:endParaRPr lang="en-US" sz="24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7598920"/>
                  </a:ext>
                </a:extLst>
              </a:tr>
              <a:tr h="49562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9. Extremely strong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274285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C0B31F5-E1A5-3B40-A46C-F54AD9AEC16A}"/>
              </a:ext>
            </a:extLst>
          </p:cNvPr>
          <p:cNvSpPr txBox="1">
            <a:spLocks/>
          </p:cNvSpPr>
          <p:nvPr/>
        </p:nvSpPr>
        <p:spPr>
          <a:xfrm>
            <a:off x="3267592" y="5599415"/>
            <a:ext cx="5656815" cy="49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1775" marR="0" lvl="0" indent="-1174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None/>
            </a:pPr>
            <a:r>
              <a:rPr lang="en-US" i="1" dirty="0"/>
              <a:t>A perfect report is “59”.</a:t>
            </a:r>
          </a:p>
        </p:txBody>
      </p:sp>
    </p:spTree>
    <p:extLst>
      <p:ext uri="{BB962C8B-B14F-4D97-AF65-F5344CB8AC3E}">
        <p14:creationId xmlns:p14="http://schemas.microsoft.com/office/powerpoint/2010/main" val="2447151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607E-89E2-16BD-438D-1F020711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Phonetic Alphabet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3AAEBCB-CFB4-67D2-CA56-15792FE9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600" y="766443"/>
            <a:ext cx="5332800" cy="53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0F53F-4454-CDB3-7697-FE9B49C2419C}"/>
              </a:ext>
            </a:extLst>
          </p:cNvPr>
          <p:cNvSpPr txBox="1"/>
          <p:nvPr/>
        </p:nvSpPr>
        <p:spPr>
          <a:xfrm>
            <a:off x="8855542" y="5729911"/>
            <a:ext cx="294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hamradioprep.com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16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5525-1979-BB76-243C-A1822DB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Q-Signals &amp; Ham Radio Codes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5AFE5F-B9B2-D168-F9FE-366D756E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93310"/>
              </p:ext>
            </p:extLst>
          </p:nvPr>
        </p:nvGraphicFramePr>
        <p:xfrm>
          <a:off x="313765" y="766443"/>
          <a:ext cx="11564470" cy="52222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745">
                  <a:extLst>
                    <a:ext uri="{9D8B030D-6E8A-4147-A177-3AD203B41FA5}">
                      <a16:colId xmlns:a16="http://schemas.microsoft.com/office/drawing/2014/main" val="1787913983"/>
                    </a:ext>
                  </a:extLst>
                </a:gridCol>
                <a:gridCol w="10026725">
                  <a:extLst>
                    <a:ext uri="{9D8B030D-6E8A-4147-A177-3AD203B41FA5}">
                      <a16:colId xmlns:a16="http://schemas.microsoft.com/office/drawing/2014/main" val="2676607741"/>
                    </a:ext>
                  </a:extLst>
                </a:gridCol>
              </a:tblGrid>
              <a:tr h="474749">
                <a:tc>
                  <a:txBody>
                    <a:bodyPr/>
                    <a:lstStyle/>
                    <a:p>
                      <a:r>
                        <a:rPr lang="en-US" sz="200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78763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radio 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67390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73035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 confirm.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973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QRZ?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Who is calling 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05214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I’m going off air.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55079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Low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44162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Changing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177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Please send with left foot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8668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Best Wishes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80825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Hugs &amp; Kisses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9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020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B29B9-440B-4C47-9529-37B6939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listen… Ham Radio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8FF85E-F12D-A24F-BEBF-7DA0677754B2}"/>
              </a:ext>
            </a:extLst>
          </p:cNvPr>
          <p:cNvGraphicFramePr>
            <a:graphicFrameLocks noGrp="1"/>
          </p:cNvGraphicFramePr>
          <p:nvPr/>
        </p:nvGraphicFramePr>
        <p:xfrm>
          <a:off x="212571" y="868680"/>
          <a:ext cx="8240548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0137">
                  <a:extLst>
                    <a:ext uri="{9D8B030D-6E8A-4147-A177-3AD203B41FA5}">
                      <a16:colId xmlns:a16="http://schemas.microsoft.com/office/drawing/2014/main" val="2161540574"/>
                    </a:ext>
                  </a:extLst>
                </a:gridCol>
                <a:gridCol w="206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137">
                  <a:extLst>
                    <a:ext uri="{9D8B030D-6E8A-4147-A177-3AD203B41FA5}">
                      <a16:colId xmlns:a16="http://schemas.microsoft.com/office/drawing/2014/main" val="1205695102"/>
                    </a:ext>
                  </a:extLst>
                </a:gridCol>
                <a:gridCol w="2060137">
                  <a:extLst>
                    <a:ext uri="{9D8B030D-6E8A-4147-A177-3AD203B41FA5}">
                      <a16:colId xmlns:a16="http://schemas.microsoft.com/office/drawing/2014/main" val="3985241757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Band Name</a:t>
                      </a:r>
                    </a:p>
                    <a:p>
                      <a:pPr algn="ctr"/>
                      <a:r>
                        <a:rPr lang="en-US" sz="1500" b="1" dirty="0"/>
                        <a:t>(Wavelength)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Phone Frequency Range [kHz]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Phone (Voice)</a:t>
                      </a:r>
                    </a:p>
                    <a:p>
                      <a:pPr algn="ctr"/>
                      <a:r>
                        <a:rPr lang="en-US" sz="2400" b="1" dirty="0"/>
                        <a:t>Mode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“Best” Time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160 m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1800 - 2000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LSB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Night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 m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3600 - 4000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LSB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 m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7125 - 7300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LSB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Both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 m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14150 - 14350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18110 - 18168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Day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21000 - 21450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24930 - 24990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28300 - 29700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D4DB05-C8F6-4941-8A0E-1B6C6C628B5E}"/>
              </a:ext>
            </a:extLst>
          </p:cNvPr>
          <p:cNvSpPr txBox="1"/>
          <p:nvPr/>
        </p:nvSpPr>
        <p:spPr>
          <a:xfrm>
            <a:off x="8453119" y="1418246"/>
            <a:ext cx="3724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LSB = Lower Side Band</a:t>
            </a:r>
          </a:p>
          <a:p>
            <a:r>
              <a:rPr lang="en-US" sz="2400" dirty="0"/>
              <a:t>USB = Upper Side Band</a:t>
            </a:r>
          </a:p>
          <a:p>
            <a:r>
              <a:rPr lang="en-US" sz="2400" dirty="0"/>
              <a:t>Bandwidth: 3 kHz</a:t>
            </a:r>
          </a:p>
          <a:p>
            <a:endParaRPr lang="en-US" sz="2400" dirty="0"/>
          </a:p>
          <a:p>
            <a:r>
              <a:rPr lang="en-US" sz="2400" dirty="0"/>
              <a:t>Full list of ham radio frequencies available at</a:t>
            </a:r>
          </a:p>
          <a:p>
            <a:r>
              <a:rPr lang="en-US" sz="2400" dirty="0">
                <a:hlinkClick r:id="rId2"/>
              </a:rPr>
              <a:t>http://www.arrl.org/</a:t>
            </a:r>
            <a:br>
              <a:rPr lang="en-US" sz="2400" dirty="0">
                <a:hlinkClick r:id="rId2"/>
              </a:rPr>
            </a:br>
            <a:r>
              <a:rPr lang="en-US" sz="2400" dirty="0">
                <a:hlinkClick r:id="rId2"/>
              </a:rPr>
              <a:t>graphical-frequency-allocations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1586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43D5-1469-1B19-A224-B39478180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07" y="758468"/>
            <a:ext cx="12196807" cy="530136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673C908-79DA-91F9-6E3B-5D57FAA9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Listening Log</a:t>
            </a:r>
          </a:p>
        </p:txBody>
      </p:sp>
    </p:spTree>
    <p:extLst>
      <p:ext uri="{BB962C8B-B14F-4D97-AF65-F5344CB8AC3E}">
        <p14:creationId xmlns:p14="http://schemas.microsoft.com/office/powerpoint/2010/main" val="14048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040DF-82CF-CF49-9A60-19190096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Universal Time (UTC)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8C291-9AB3-E745-880C-3549D7B50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23" y="970851"/>
            <a:ext cx="11651085" cy="50450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Ham radio operators, SWLers, and scientists use a single time zone.</a:t>
            </a:r>
          </a:p>
          <a:p>
            <a:r>
              <a:rPr lang="en-US" b="1" dirty="0"/>
              <a:t>Eastern Standard Time (EST) is 5 hours behind UTC.</a:t>
            </a:r>
          </a:p>
          <a:p>
            <a:r>
              <a:rPr lang="en-US" dirty="0"/>
              <a:t>UTC is always given in 24-hour format.</a:t>
            </a:r>
            <a:endParaRPr lang="en-US" b="1" dirty="0"/>
          </a:p>
          <a:p>
            <a:r>
              <a:rPr lang="en-US" dirty="0"/>
              <a:t>You may see it referred to by many names:</a:t>
            </a:r>
          </a:p>
          <a:p>
            <a:pPr lvl="1"/>
            <a:r>
              <a:rPr lang="en-US" dirty="0"/>
              <a:t>UT – Universal Time</a:t>
            </a:r>
          </a:p>
          <a:p>
            <a:pPr lvl="1"/>
            <a:r>
              <a:rPr lang="en-US" dirty="0"/>
              <a:t>UTC – Coordinated Universal Time</a:t>
            </a:r>
          </a:p>
          <a:p>
            <a:pPr lvl="1"/>
            <a:r>
              <a:rPr lang="en-US" dirty="0"/>
              <a:t>GMT – Greenwich Mean Time</a:t>
            </a:r>
          </a:p>
          <a:p>
            <a:pPr lvl="1"/>
            <a:r>
              <a:rPr lang="en-US" dirty="0"/>
              <a:t>Zulu (z)</a:t>
            </a:r>
          </a:p>
          <a:p>
            <a:r>
              <a:rPr lang="en-US" dirty="0"/>
              <a:t>Get current UTC time by </a:t>
            </a:r>
            <a:r>
              <a:rPr lang="en-US" dirty="0">
                <a:hlinkClick r:id="rId2"/>
              </a:rPr>
              <a:t>listening to WWV/WWVH </a:t>
            </a:r>
            <a:r>
              <a:rPr lang="en-US" dirty="0"/>
              <a:t>or from </a:t>
            </a:r>
            <a:r>
              <a:rPr lang="en-US" dirty="0">
                <a:hlinkClick r:id="rId3"/>
              </a:rPr>
              <a:t>https://www.timeanddate.com/worldclock/timezone/utc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82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B554-5178-CC24-43CB-36223C7B2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Weather, Solar Flares, and</a:t>
            </a:r>
            <a:br>
              <a:rPr lang="en-US" dirty="0"/>
            </a:br>
            <a:r>
              <a:rPr lang="en-US" dirty="0"/>
              <a:t>Shortwave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9E89B-B827-38E9-BA32-DB579CF19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3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5BEB-DA74-43A2-ABB1-F98EEB8A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Geospace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1AE283-C936-4FEF-8A8A-100462EA15F9}"/>
              </a:ext>
            </a:extLst>
          </p:cNvPr>
          <p:cNvGrpSpPr/>
          <p:nvPr/>
        </p:nvGrpSpPr>
        <p:grpSpPr>
          <a:xfrm>
            <a:off x="1250143" y="779041"/>
            <a:ext cx="9691711" cy="5299917"/>
            <a:chOff x="569" y="1326502"/>
            <a:chExt cx="9142863" cy="49980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D8893-F3A8-4D36-800C-DB48B82CB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" y="1326502"/>
              <a:ext cx="9142863" cy="499809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B204E2-31C4-4040-904F-E7948949B0E4}"/>
                </a:ext>
              </a:extLst>
            </p:cNvPr>
            <p:cNvSpPr txBox="1"/>
            <p:nvPr/>
          </p:nvSpPr>
          <p:spPr>
            <a:xfrm>
              <a:off x="6049877" y="5855335"/>
              <a:ext cx="2259369" cy="37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Image Credit: NASA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EBCAE0-95F0-4454-9577-76DAE7E5835D}"/>
              </a:ext>
            </a:extLst>
          </p:cNvPr>
          <p:cNvSpPr txBox="1"/>
          <p:nvPr/>
        </p:nvSpPr>
        <p:spPr>
          <a:xfrm>
            <a:off x="1464907" y="3075056"/>
            <a:ext cx="1056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F44F9-26C2-43A0-97EE-5BB842B8D4B3}"/>
              </a:ext>
            </a:extLst>
          </p:cNvPr>
          <p:cNvSpPr txBox="1"/>
          <p:nvPr/>
        </p:nvSpPr>
        <p:spPr>
          <a:xfrm>
            <a:off x="3778796" y="4147041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Solar Wind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Interplanetary Magnetic Field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E8371-9742-4611-ABB2-6D596CC0EA99}"/>
              </a:ext>
            </a:extLst>
          </p:cNvPr>
          <p:cNvSpPr txBox="1"/>
          <p:nvPr/>
        </p:nvSpPr>
        <p:spPr>
          <a:xfrm>
            <a:off x="7770990" y="3788398"/>
            <a:ext cx="254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Magnetosphere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B95A8-33A1-4E28-96F7-D9AE4A395E6E}"/>
              </a:ext>
            </a:extLst>
          </p:cNvPr>
          <p:cNvSpPr txBox="1"/>
          <p:nvPr/>
        </p:nvSpPr>
        <p:spPr>
          <a:xfrm>
            <a:off x="8548749" y="915851"/>
            <a:ext cx="2393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Atmosphere &amp; Ionosphere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DAB9AB-E51C-4F7C-BBEA-E4EB9C8FA900}"/>
              </a:ext>
            </a:extLst>
          </p:cNvPr>
          <p:cNvCxnSpPr>
            <a:cxnSpLocks/>
          </p:cNvCxnSpPr>
          <p:nvPr/>
        </p:nvCxnSpPr>
        <p:spPr>
          <a:xfrm flipH="1">
            <a:off x="8630817" y="1800225"/>
            <a:ext cx="837033" cy="1344191"/>
          </a:xfrm>
          <a:prstGeom prst="straightConnector1">
            <a:avLst/>
          </a:prstGeom>
          <a:ln w="3175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D79812-354E-C24D-912C-F8DEDF1776E1}"/>
              </a:ext>
            </a:extLst>
          </p:cNvPr>
          <p:cNvSpPr txBox="1"/>
          <p:nvPr/>
        </p:nvSpPr>
        <p:spPr>
          <a:xfrm>
            <a:off x="1250143" y="5730199"/>
            <a:ext cx="195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NTS (Not to Scale!)</a:t>
            </a:r>
          </a:p>
        </p:txBody>
      </p:sp>
    </p:spTree>
    <p:extLst>
      <p:ext uri="{BB962C8B-B14F-4D97-AF65-F5344CB8AC3E}">
        <p14:creationId xmlns:p14="http://schemas.microsoft.com/office/powerpoint/2010/main" val="409625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3BCCE9-6063-41EB-A629-61D03050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Activity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275A2C-8464-48B8-AE49-BA1071DDB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6059903" cy="5111105"/>
          </a:xfrm>
        </p:spPr>
        <p:txBody>
          <a:bodyPr>
            <a:normAutofit/>
          </a:bodyPr>
          <a:lstStyle/>
          <a:p>
            <a:r>
              <a:rPr lang="en-US" sz="3600" b="1" dirty="0"/>
              <a:t>Solar Activity: </a:t>
            </a:r>
            <a:r>
              <a:rPr lang="en-US" sz="3600" dirty="0"/>
              <a:t>All of the violent and variable phenomena in the Sun’s atmosphere.</a:t>
            </a:r>
          </a:p>
          <a:p>
            <a:r>
              <a:rPr lang="en-US" sz="3600" dirty="0"/>
              <a:t>Solar activity follows a nominal 11-year/22-year cycle.</a:t>
            </a:r>
          </a:p>
          <a:p>
            <a:r>
              <a:rPr lang="en-US" sz="3600" dirty="0"/>
              <a:t>This is the main driver for all of the space weather we experience on Earth.</a:t>
            </a:r>
          </a:p>
        </p:txBody>
      </p:sp>
      <p:pic>
        <p:nvPicPr>
          <p:cNvPr id="6" name="PIA21949_X93_flare_191_big">
            <a:hlinkClick r:id="" action="ppaction://media"/>
            <a:extLst>
              <a:ext uri="{FF2B5EF4-FFF2-40B4-BE49-F238E27FC236}">
                <a16:creationId xmlns:a16="http://schemas.microsoft.com/office/drawing/2014/main" id="{9DD78E09-DAFA-4F6F-A559-36E4EF2A4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8591" y="758467"/>
            <a:ext cx="4914719" cy="4947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69E1A2-35BE-49F5-8FC0-C896B2DAC8D2}"/>
              </a:ext>
            </a:extLst>
          </p:cNvPr>
          <p:cNvSpPr txBox="1"/>
          <p:nvPr/>
        </p:nvSpPr>
        <p:spPr>
          <a:xfrm>
            <a:off x="6342616" y="5777037"/>
            <a:ext cx="5566669" cy="4100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NASA SDO Observation of X9.3 Solar Flare on Sept 6, 2017</a:t>
            </a:r>
          </a:p>
        </p:txBody>
      </p:sp>
    </p:spTree>
    <p:extLst>
      <p:ext uri="{BB962C8B-B14F-4D97-AF65-F5344CB8AC3E}">
        <p14:creationId xmlns:p14="http://schemas.microsoft.com/office/powerpoint/2010/main" val="8767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13" y="45236"/>
            <a:ext cx="11626572" cy="713232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Modes </a:t>
            </a:r>
            <a:r>
              <a:rPr lang="en-US"/>
              <a:t>of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11626573" cy="51111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Line-of-Sight (VHF+, &gt; 30 MHz)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Ground Wave (MF and Below, &lt; 3 MHz)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Sky-wave/Skip (HF, 3-30 MHz)</a:t>
            </a:r>
          </a:p>
        </p:txBody>
      </p:sp>
    </p:spTree>
    <p:extLst>
      <p:ext uri="{BB962C8B-B14F-4D97-AF65-F5344CB8AC3E}">
        <p14:creationId xmlns:p14="http://schemas.microsoft.com/office/powerpoint/2010/main" val="347313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0705D-3D32-41F3-B293-09206846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Sunspots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45469-C2F3-40DA-804B-30D734AF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5813287" cy="5111105"/>
          </a:xfrm>
        </p:spPr>
        <p:txBody>
          <a:bodyPr/>
          <a:lstStyle/>
          <a:p>
            <a:r>
              <a:rPr lang="en-US" b="1" dirty="0"/>
              <a:t>Sunspot: </a:t>
            </a:r>
            <a:r>
              <a:rPr lang="en-US" dirty="0"/>
              <a:t>Small, darkened regions on the Sun with locally enhanced magnetic fields and relatively cool gas temperatures.</a:t>
            </a:r>
          </a:p>
          <a:p>
            <a:r>
              <a:rPr lang="en-US" dirty="0"/>
              <a:t>Sunspots typically have lifetimes of a few hours to a few months.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412F0-EB65-4B9C-ADFC-E1809D94D48A}"/>
              </a:ext>
            </a:extLst>
          </p:cNvPr>
          <p:cNvGrpSpPr/>
          <p:nvPr/>
        </p:nvGrpSpPr>
        <p:grpSpPr>
          <a:xfrm>
            <a:off x="6467050" y="782230"/>
            <a:ext cx="5442235" cy="5293540"/>
            <a:chOff x="6525852" y="948691"/>
            <a:chExt cx="5442235" cy="5293540"/>
          </a:xfrm>
        </p:grpSpPr>
        <p:pic>
          <p:nvPicPr>
            <p:cNvPr id="4098" name="Picture 2" descr="Sunspots">
              <a:extLst>
                <a:ext uri="{FF2B5EF4-FFF2-40B4-BE49-F238E27FC236}">
                  <a16:creationId xmlns:a16="http://schemas.microsoft.com/office/drawing/2014/main" id="{B8501F8E-91A1-40EB-AC4F-F404CB8C0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852" y="948691"/>
              <a:ext cx="5442235" cy="5293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26FF4-52F7-45CF-985C-49C0BDBB984F}"/>
                </a:ext>
              </a:extLst>
            </p:cNvPr>
            <p:cNvSpPr txBox="1"/>
            <p:nvPr/>
          </p:nvSpPr>
          <p:spPr>
            <a:xfrm>
              <a:off x="11095348" y="5872899"/>
              <a:ext cx="87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bg1"/>
                  </a:solidFill>
                </a:rPr>
                <a:t>[NASA]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9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36BE-CFCB-46D8-B476-D484103C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Flares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8E31-220F-4F2B-8A63-FB01E54E4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7509079" cy="1954925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Solar flare: </a:t>
            </a:r>
            <a:r>
              <a:rPr lang="en-US" dirty="0"/>
              <a:t>Sudden increase in electromagnetic energy from localized regions on the Sun.</a:t>
            </a:r>
          </a:p>
          <a:p>
            <a:r>
              <a:rPr lang="en-US" dirty="0"/>
              <a:t>Energy travels at the speed of light</a:t>
            </a:r>
            <a:br>
              <a:rPr lang="en-US" dirty="0"/>
            </a:br>
            <a:r>
              <a:rPr lang="en-US" dirty="0"/>
              <a:t>(8 min to Earth)</a:t>
            </a:r>
          </a:p>
        </p:txBody>
      </p:sp>
      <p:pic>
        <p:nvPicPr>
          <p:cNvPr id="4" name="PIA21949_X93_flare_191_big">
            <a:hlinkClick r:id="" action="ppaction://media"/>
            <a:extLst>
              <a:ext uri="{FF2B5EF4-FFF2-40B4-BE49-F238E27FC236}">
                <a16:creationId xmlns:a16="http://schemas.microsoft.com/office/drawing/2014/main" id="{086F5CBB-91D6-460A-B5BD-96054A94A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1792" y="950290"/>
            <a:ext cx="4117493" cy="4145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7DEE8-3F2D-4C2E-8757-800B0E7C43AC}"/>
              </a:ext>
            </a:extLst>
          </p:cNvPr>
          <p:cNvSpPr txBox="1"/>
          <p:nvPr/>
        </p:nvSpPr>
        <p:spPr>
          <a:xfrm>
            <a:off x="8008859" y="5319037"/>
            <a:ext cx="36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NASA SDO Observation of </a:t>
            </a:r>
            <a:r>
              <a:rPr lang="en-US"/>
              <a:t>X9.3 Solar Flare </a:t>
            </a:r>
            <a:r>
              <a:rPr lang="en-US" dirty="0"/>
              <a:t>on Sept 6,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1A8205E8-8712-4C15-9FB1-3464F4263B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747" y="2883395"/>
              <a:ext cx="7445820" cy="30819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1820">
                      <a:extLst>
                        <a:ext uri="{9D8B030D-6E8A-4147-A177-3AD203B41FA5}">
                          <a16:colId xmlns:a16="http://schemas.microsoft.com/office/drawing/2014/main" val="424384975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229570659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Solar Flare Parameters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96180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Several times per day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87623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Once every week or 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686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Released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High-energy UV, X-Rays,</a:t>
                          </a:r>
                        </a:p>
                        <a:p>
                          <a:pPr algn="ctr"/>
                          <a:r>
                            <a:rPr lang="en-US" sz="2000" dirty="0"/>
                            <a:t>and Gamma </a:t>
                          </a:r>
                          <a:r>
                            <a:rPr lang="en-US" sz="2000"/>
                            <a:t>Ray Photons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81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Velocity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0" dirty="0"/>
                            <a:t>Speed of Light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5019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Up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~10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oMath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776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Up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~10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oMath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6628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1A8205E8-8712-4C15-9FB1-3464F4263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835939"/>
                  </p:ext>
                </p:extLst>
              </p:nvPr>
            </p:nvGraphicFramePr>
            <p:xfrm>
              <a:off x="199747" y="2883395"/>
              <a:ext cx="7445820" cy="30819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1820">
                      <a:extLst>
                        <a:ext uri="{9D8B030D-6E8A-4147-A177-3AD203B41FA5}">
                          <a16:colId xmlns:a16="http://schemas.microsoft.com/office/drawing/2014/main" val="424384975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229570659"/>
                        </a:ext>
                      </a:extLst>
                    </a:gridCol>
                  </a:tblGrid>
                  <a:tr h="3962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Solar Flare Parameters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96180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Several times per day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87623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Once every week or 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68692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Released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High-energy UV, X-Rays,</a:t>
                          </a:r>
                        </a:p>
                        <a:p>
                          <a:pPr algn="ctr"/>
                          <a:r>
                            <a:rPr lang="en-US" sz="2000" dirty="0"/>
                            <a:t>and Gamma </a:t>
                          </a:r>
                          <a:r>
                            <a:rPr lang="en-US" sz="2000"/>
                            <a:t>Ray Photons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810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Velocity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0" dirty="0"/>
                            <a:t>Speed of Light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5019865"/>
                      </a:ext>
                    </a:extLst>
                  </a:tr>
                  <a:tr h="399733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3489" t="-571875" r="-623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777691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3489" t="-693548" r="-623" b="-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283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61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Flares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713" y="847198"/>
            <a:ext cx="5864802" cy="5151267"/>
          </a:xfrm>
        </p:spPr>
        <p:txBody>
          <a:bodyPr>
            <a:normAutofit/>
          </a:bodyPr>
          <a:lstStyle/>
          <a:p>
            <a:r>
              <a:rPr lang="en-US" dirty="0"/>
              <a:t>Solar flares can cause disruptions to HF radio communications.</a:t>
            </a:r>
          </a:p>
          <a:p>
            <a:r>
              <a:rPr lang="en-US" dirty="0"/>
              <a:t>The soft X-Rays (0.1-0.8 nm) cause enhanced ionization of the</a:t>
            </a:r>
            <a:br>
              <a:rPr lang="en-US" dirty="0"/>
            </a:br>
            <a:r>
              <a:rPr lang="en-US" dirty="0"/>
              <a:t>D-region (lowest layer of ionosphere).</a:t>
            </a:r>
          </a:p>
          <a:p>
            <a:r>
              <a:rPr lang="en-US" dirty="0"/>
              <a:t>The D region ionosphere is known to absorb, not refract, HF radio waves. This is bad for communications!</a:t>
            </a:r>
          </a:p>
        </p:txBody>
      </p:sp>
      <p:pic>
        <p:nvPicPr>
          <p:cNvPr id="4" name="PIA21949_X93_flare_191_bi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9705" y="847198"/>
            <a:ext cx="4117493" cy="4145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6771" y="5215945"/>
            <a:ext cx="36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NASA SDO Observation of X9.3 Solar Flare on Sept 6, 2017</a:t>
            </a:r>
          </a:p>
        </p:txBody>
      </p:sp>
    </p:spTree>
    <p:extLst>
      <p:ext uri="{BB962C8B-B14F-4D97-AF65-F5344CB8AC3E}">
        <p14:creationId xmlns:p14="http://schemas.microsoft.com/office/powerpoint/2010/main" val="1687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Refraction as a Function of Electron Density</a:t>
            </a:r>
          </a:p>
        </p:txBody>
      </p:sp>
      <p:pic>
        <p:nvPicPr>
          <p:cNvPr id="3" name="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894" t="56632" r="15745" b="5171"/>
          <a:stretch/>
        </p:blipFill>
        <p:spPr>
          <a:xfrm>
            <a:off x="181147" y="1798931"/>
            <a:ext cx="11544451" cy="375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1699" y="880112"/>
            <a:ext cx="6448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Eclipsed SAMI3/PHaRLAP Simulation</a:t>
            </a: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21 August 2017 • 1600 </a:t>
            </a:r>
            <a:r>
              <a:rPr lang="mr-IN" sz="1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2200 UT</a:t>
            </a: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14.03 MHz • TX: AA2MF (Florida) • RX: WE9V (Wisconsin)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9E7BC-01DF-2247-A783-32CEA19B0B45}"/>
              </a:ext>
            </a:extLst>
          </p:cNvPr>
          <p:cNvSpPr txBox="1"/>
          <p:nvPr/>
        </p:nvSpPr>
        <p:spPr>
          <a:xfrm>
            <a:off x="659758" y="831691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14.03 MHz</a:t>
            </a:r>
          </a:p>
        </p:txBody>
      </p:sp>
    </p:spTree>
    <p:extLst>
      <p:ext uri="{BB962C8B-B14F-4D97-AF65-F5344CB8AC3E}">
        <p14:creationId xmlns:p14="http://schemas.microsoft.com/office/powerpoint/2010/main" val="3744080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HF Response to Solar Flare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102" y="767733"/>
            <a:ext cx="4923796" cy="529330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695679" y="1885429"/>
          <a:ext cx="1711518" cy="305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251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F90F0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28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FCA1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21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3B9D0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14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2DC8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en-US" b="1" baseline="0" dirty="0">
                          <a:solidFill>
                            <a:srgbClr val="000000"/>
                          </a:solidFill>
                        </a:rPr>
                        <a:t> MHz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10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3.5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E97A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1.8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71356" y="1776962"/>
            <a:ext cx="14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13,245 Paths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29865" y="4644373"/>
            <a:ext cx="129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2,594 Paths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1AE76-D5EF-804A-9C62-7E69D9428BC2}"/>
              </a:ext>
            </a:extLst>
          </p:cNvPr>
          <p:cNvSpPr txBox="1"/>
          <p:nvPr/>
        </p:nvSpPr>
        <p:spPr>
          <a:xfrm>
            <a:off x="1923806" y="2967335"/>
            <a:ext cx="130266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6 Sept 2017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1153 UT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X9.3 Flare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2810C-54F2-4CD7-AB49-D4B95D2463EC}"/>
              </a:ext>
            </a:extLst>
          </p:cNvPr>
          <p:cNvSpPr txBox="1"/>
          <p:nvPr/>
        </p:nvSpPr>
        <p:spPr>
          <a:xfrm>
            <a:off x="8686154" y="5762784"/>
            <a:ext cx="164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[</a:t>
            </a:r>
            <a:r>
              <a:rPr lang="en-US" sz="1400" i="1" dirty="0">
                <a:solidFill>
                  <a:srgbClr val="000000"/>
                </a:solidFill>
              </a:rPr>
              <a:t>Frissell et al.</a:t>
            </a:r>
            <a:r>
              <a:rPr lang="en-US" sz="1400" dirty="0">
                <a:solidFill>
                  <a:srgbClr val="000000"/>
                </a:solidFill>
              </a:rPr>
              <a:t>, 2019]</a:t>
            </a:r>
          </a:p>
        </p:txBody>
      </p:sp>
    </p:spTree>
    <p:extLst>
      <p:ext uri="{BB962C8B-B14F-4D97-AF65-F5344CB8AC3E}">
        <p14:creationId xmlns:p14="http://schemas.microsoft.com/office/powerpoint/2010/main" val="171503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EU Response to Solar Flares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C921EE-5707-4452-B9AC-699BBA06F51F}"/>
              </a:ext>
            </a:extLst>
          </p:cNvPr>
          <p:cNvGrpSpPr/>
          <p:nvPr/>
        </p:nvGrpSpPr>
        <p:grpSpPr>
          <a:xfrm>
            <a:off x="1524000" y="720213"/>
            <a:ext cx="9190856" cy="5431235"/>
            <a:chOff x="0" y="726789"/>
            <a:chExt cx="9190856" cy="54312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4297" y="726789"/>
              <a:ext cx="6515406" cy="534646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312918" y="970156"/>
              <a:ext cx="169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Quiet Kp/Sym-H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4806" y="1496990"/>
              <a:ext cx="14927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GOES Flares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X2.2: 0857 UT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X9.3: 1153 UT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2783608"/>
              <a:ext cx="14179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</a:rPr>
                <a:t>Europe in daylight.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</a:rPr>
                <a:t>Both flares cause deep blackouts.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081" y="2676293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28 MHz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8081" y="359113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21 MHz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78081" y="447401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14 MHz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78081" y="5345590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7 MHz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95490" y="5874762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6 UT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7395" y="587476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18 UT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1B7628-FE04-EC46-8E62-46B88F04AF49}"/>
                </a:ext>
              </a:extLst>
            </p:cNvPr>
            <p:cNvSpPr/>
            <p:nvPr/>
          </p:nvSpPr>
          <p:spPr>
            <a:xfrm>
              <a:off x="7254128" y="5904108"/>
              <a:ext cx="193672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00"/>
                  </a:solidFill>
                </a:rPr>
                <a:t>250 km × 10 min bins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1553FA-FD87-4BA2-B844-89910732A964}"/>
              </a:ext>
            </a:extLst>
          </p:cNvPr>
          <p:cNvSpPr txBox="1"/>
          <p:nvPr/>
        </p:nvSpPr>
        <p:spPr>
          <a:xfrm>
            <a:off x="-25950" y="5857425"/>
            <a:ext cx="3304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[</a:t>
            </a:r>
            <a:r>
              <a:rPr lang="en-US" sz="1200" i="1" dirty="0">
                <a:solidFill>
                  <a:srgbClr val="000000"/>
                </a:solidFill>
              </a:rPr>
              <a:t>Frissell et al.</a:t>
            </a:r>
            <a:r>
              <a:rPr lang="en-US" sz="1200" dirty="0">
                <a:solidFill>
                  <a:srgbClr val="000000"/>
                </a:solidFill>
              </a:rPr>
              <a:t>, 2019, doi:</a:t>
            </a:r>
            <a:r>
              <a:rPr lang="en-US" sz="1200" dirty="0">
                <a:solidFill>
                  <a:srgbClr val="000000"/>
                </a:solidFill>
                <a:hlinkClick r:id="rId3"/>
              </a:rPr>
              <a:t>10.1029/2018SW002008</a:t>
            </a:r>
            <a:r>
              <a:rPr lang="en-US" sz="1200" dirty="0">
                <a:solidFill>
                  <a:srgbClr val="0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4477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Line-of-Sight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Signals travel in straight line</a:t>
            </a:r>
          </a:p>
          <a:p>
            <a:r>
              <a:rPr lang="en-US" sz="2800" b="1" dirty="0"/>
              <a:t>Propagation Limited by Curve of the Earth</a:t>
            </a:r>
          </a:p>
          <a:p>
            <a:r>
              <a:rPr lang="en-US" sz="2800" b="1" dirty="0"/>
              <a:t>Very High Frequency (VHF) and above (&gt; 30 MHz)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1F99E-49E6-BB48-BB58-2601D35F2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4785" y="2776561"/>
            <a:ext cx="7408151" cy="323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67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Ground Wave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Signals follow path of the ground</a:t>
            </a:r>
          </a:p>
          <a:p>
            <a:r>
              <a:rPr lang="en-US" sz="2400" b="1" dirty="0"/>
              <a:t>Farther than line-of-sight, shorter than skywave</a:t>
            </a:r>
          </a:p>
          <a:p>
            <a:r>
              <a:rPr lang="en-US" sz="2400" b="1" dirty="0"/>
              <a:t>MF (Medium Frequency) and below (&lt; 3 MHz)</a:t>
            </a:r>
          </a:p>
          <a:p>
            <a:r>
              <a:rPr lang="en-US" sz="2400" b="1" dirty="0"/>
              <a:t>Occurs because currents are induced in the surface of the earth and this action slows down the wave-front in this region, causing the wave-front of the radio communications signal to tilt downwards towards the Earth.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CE5592-B03B-4D4E-A551-9F322C04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1280" y="3331187"/>
            <a:ext cx="6686313" cy="282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2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Skywave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Signals refract off the ionosphere</a:t>
            </a:r>
          </a:p>
          <a:p>
            <a:r>
              <a:rPr lang="en-US" sz="2000" b="1" dirty="0"/>
              <a:t>Travel Long Distances</a:t>
            </a:r>
          </a:p>
          <a:p>
            <a:r>
              <a:rPr lang="en-US" sz="2000" b="1" dirty="0"/>
              <a:t>HF (High Frequency, 3-30 MHz)</a:t>
            </a:r>
          </a:p>
          <a:p>
            <a:r>
              <a:rPr lang="en-US" sz="2000" b="1" dirty="0"/>
              <a:t>Highly dependent on Space Weather!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C901D9C-C94D-5A41-B434-DF5F6ABA8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16187" y="2687783"/>
            <a:ext cx="7759628" cy="344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36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0337DF-3012-46CD-A95E-FE1101AA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shortwave / HF radio?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D4B2D-4F3E-499D-94C8-62816A07B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22" y="702051"/>
            <a:ext cx="11900079" cy="795549"/>
          </a:xfrm>
        </p:spPr>
        <p:txBody>
          <a:bodyPr/>
          <a:lstStyle/>
          <a:p>
            <a:r>
              <a:rPr lang="en-US" b="1" dirty="0"/>
              <a:t>Radio signals between 3 – 30 MHz that can travel around the world.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1CD328-D63D-4B74-B998-B1E11D3BFA34}"/>
              </a:ext>
            </a:extLst>
          </p:cNvPr>
          <p:cNvGrpSpPr/>
          <p:nvPr/>
        </p:nvGrpSpPr>
        <p:grpSpPr>
          <a:xfrm>
            <a:off x="502867" y="1497601"/>
            <a:ext cx="4164551" cy="3674994"/>
            <a:chOff x="276350" y="1642538"/>
            <a:chExt cx="3123413" cy="275624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593509-979A-472B-A5E1-6598837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50" y="1642538"/>
              <a:ext cx="3123413" cy="251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376F75-A228-4197-9DD6-9E7E3FD18DA0}"/>
                </a:ext>
              </a:extLst>
            </p:cNvPr>
            <p:cNvSpPr txBox="1"/>
            <p:nvPr/>
          </p:nvSpPr>
          <p:spPr>
            <a:xfrm>
              <a:off x="276350" y="4221860"/>
              <a:ext cx="3123413" cy="176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33" dirty="0"/>
                <a:t>https://en.wikipedia.org/wiki/Wireless_telegraphy#/media/File:SCR188.jpg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E8E2B-0799-4BFF-888F-5E8AA8061508}"/>
              </a:ext>
            </a:extLst>
          </p:cNvPr>
          <p:cNvSpPr txBox="1"/>
          <p:nvPr/>
        </p:nvSpPr>
        <p:spPr>
          <a:xfrm>
            <a:off x="5810986" y="5203673"/>
            <a:ext cx="58050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This 10kW transmitter, installed in 1937 by CBS at its shortwave station W2XE in Wayne, N.J., was used to broadcast to South America.</a:t>
            </a: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(Source: radioworld.com)</a:t>
            </a:r>
            <a:endParaRPr 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40DD0D-4783-4130-90D0-B3F158C70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4333" y="1412047"/>
            <a:ext cx="457200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6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9018C9-7CD1-4AE3-BF05-0738868D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Shortwave is still used today!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2E533-A427-4746-8190-4132ECF27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22" y="970851"/>
            <a:ext cx="9550721" cy="5045005"/>
          </a:xfrm>
        </p:spPr>
        <p:txBody>
          <a:bodyPr>
            <a:normAutofit/>
          </a:bodyPr>
          <a:lstStyle/>
          <a:p>
            <a:r>
              <a:rPr lang="en-US" sz="4267" b="1" dirty="0"/>
              <a:t>Emergency Communications</a:t>
            </a:r>
          </a:p>
          <a:p>
            <a:r>
              <a:rPr lang="en-US" sz="4267" b="1" dirty="0"/>
              <a:t>Military</a:t>
            </a:r>
          </a:p>
          <a:p>
            <a:r>
              <a:rPr lang="en-US" sz="4267" b="1" dirty="0"/>
              <a:t>Commercial Airliners</a:t>
            </a:r>
          </a:p>
          <a:p>
            <a:r>
              <a:rPr lang="en-US" sz="4267" b="1" dirty="0"/>
              <a:t>Ships on the High Seas</a:t>
            </a:r>
          </a:p>
          <a:p>
            <a:r>
              <a:rPr lang="en-US" sz="4267" b="1" dirty="0"/>
              <a:t>Amateur (Ham) Radio Operators</a:t>
            </a:r>
          </a:p>
          <a:p>
            <a:r>
              <a:rPr lang="en-US" sz="4267" b="1" dirty="0"/>
              <a:t>Researchers</a:t>
            </a:r>
          </a:p>
        </p:txBody>
      </p:sp>
    </p:spTree>
    <p:extLst>
      <p:ext uri="{BB962C8B-B14F-4D97-AF65-F5344CB8AC3E}">
        <p14:creationId xmlns:p14="http://schemas.microsoft.com/office/powerpoint/2010/main" val="23074661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25861</TotalTime>
  <Words>1695</Words>
  <Application>Microsoft Office PowerPoint</Application>
  <PresentationFormat>Widescreen</PresentationFormat>
  <Paragraphs>306</Paragraphs>
  <Slides>45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Tahoma</vt:lpstr>
      <vt:lpstr>Retrospect</vt:lpstr>
      <vt:lpstr>Custom Design</vt:lpstr>
      <vt:lpstr>HF Ham Radio</vt:lpstr>
      <vt:lpstr>Questions!</vt:lpstr>
      <vt:lpstr>Questions!</vt:lpstr>
      <vt:lpstr>Basic Modes of Propagation</vt:lpstr>
      <vt:lpstr>1. Line-of-Sight Propagation</vt:lpstr>
      <vt:lpstr>2. Ground Wave Propagation</vt:lpstr>
      <vt:lpstr>3. Skywave Propagation</vt:lpstr>
      <vt:lpstr>What is shortwave / HF radio?</vt:lpstr>
      <vt:lpstr>Shortwave is still used today!</vt:lpstr>
      <vt:lpstr>Ionosphere</vt:lpstr>
      <vt:lpstr>Space Weather</vt:lpstr>
      <vt:lpstr>Skip Propagation</vt:lpstr>
      <vt:lpstr>What is Amateur (Ham) Radio?</vt:lpstr>
      <vt:lpstr>Earning Your License</vt:lpstr>
      <vt:lpstr>Call Signs</vt:lpstr>
      <vt:lpstr>Call Sign Map</vt:lpstr>
      <vt:lpstr>Some Country Call Sign Prefixes</vt:lpstr>
      <vt:lpstr>W2NAF Ham Radio Station</vt:lpstr>
      <vt:lpstr>My House</vt:lpstr>
      <vt:lpstr>My Antenna</vt:lpstr>
      <vt:lpstr>My KiwiSDR</vt:lpstr>
      <vt:lpstr>KiwiSDRs</vt:lpstr>
      <vt:lpstr>Listening to Ham Radio on KiwiSDR</vt:lpstr>
      <vt:lpstr>PowerPoint Presentation</vt:lpstr>
      <vt:lpstr>LY31A (Lithuania)</vt:lpstr>
      <vt:lpstr>Ham Radio Band Selection</vt:lpstr>
      <vt:lpstr>Mode Selection – Higher Bands</vt:lpstr>
      <vt:lpstr>USB Tuning</vt:lpstr>
      <vt:lpstr>Mode Selection – Lower Bands</vt:lpstr>
      <vt:lpstr>LSB Tuning</vt:lpstr>
      <vt:lpstr>Signal Reports – Ham Radio</vt:lpstr>
      <vt:lpstr>Phonetic Alphabet</vt:lpstr>
      <vt:lpstr>Q-Signals &amp; Ham Radio Codes</vt:lpstr>
      <vt:lpstr>Where to listen… Ham Radio</vt:lpstr>
      <vt:lpstr>Listening Log</vt:lpstr>
      <vt:lpstr>Coordinated Universal Time (UTC)</vt:lpstr>
      <vt:lpstr>Space Weather, Solar Flares, and Shortwave Radio</vt:lpstr>
      <vt:lpstr>The Geospace System</vt:lpstr>
      <vt:lpstr>Solar Activity</vt:lpstr>
      <vt:lpstr>Sunspots</vt:lpstr>
      <vt:lpstr>Solar Flares</vt:lpstr>
      <vt:lpstr>Solar Flares</vt:lpstr>
      <vt:lpstr>Refraction as a Function of Electron Density</vt:lpstr>
      <vt:lpstr>HF Response to Solar Flare</vt:lpstr>
      <vt:lpstr>EU Response to Solar Flares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Ionospheric Response to the 2017 Total Solar Eclipse</dc:title>
  <dc:subject/>
  <dc:creator>Nathaniel A. Frissell</dc:creator>
  <cp:keywords/>
  <dc:description/>
  <cp:lastModifiedBy>Dr. Nathaniel A. Frissell Ph.D.</cp:lastModifiedBy>
  <cp:revision>654</cp:revision>
  <dcterms:created xsi:type="dcterms:W3CDTF">2016-05-12T13:42:16Z</dcterms:created>
  <dcterms:modified xsi:type="dcterms:W3CDTF">2023-11-02T23:10:56Z</dcterms:modified>
  <cp:category/>
</cp:coreProperties>
</file>